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7" r:id="rId9"/>
    <p:sldId id="268" r:id="rId10"/>
    <p:sldId id="269" r:id="rId11"/>
    <p:sldId id="270" r:id="rId12"/>
    <p:sldId id="271" r:id="rId13"/>
    <p:sldId id="264" r:id="rId14"/>
    <p:sldId id="265" r:id="rId15"/>
    <p:sldId id="266" r:id="rId16"/>
    <p:sldId id="273" r:id="rId17"/>
    <p:sldId id="274" r:id="rId18"/>
    <p:sldId id="275" r:id="rId19"/>
    <p:sldId id="276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nva Sans" panose="020B0604020202020204" charset="0"/>
      <p:regular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Bold" panose="00000800000000000000" charset="0"/>
      <p:regular r:id="rId30"/>
    </p:embeddedFont>
    <p:embeddedFont>
      <p:font typeface="Montserrat Ultra-Bold" panose="020B0604020202020204" charset="0"/>
      <p:regular r:id="rId31"/>
    </p:embeddedFont>
    <p:embeddedFont>
      <p:font typeface="Montserrat Ultra-Bold Italics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11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855" r="2458" b="402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63F6B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5486400"/>
            <a:ext cx="10799778" cy="2723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2"/>
              </a:lnSpc>
            </a:pPr>
            <a:r>
              <a:rPr lang="en-US" sz="11587" spc="-683" dirty="0">
                <a:solidFill>
                  <a:srgbClr val="FFFFFF"/>
                </a:solidFill>
                <a:latin typeface="Montserrat Ultra-Bold Italics"/>
              </a:rPr>
              <a:t>FINANCIAL MANAGEMENT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>
            <a:off x="-1536273" y="4580698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>
            <a:off x="-3516288" y="3712270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3066191" y="2823187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AutoShape 12"/>
          <p:cNvSpPr/>
          <p:nvPr/>
        </p:nvSpPr>
        <p:spPr>
          <a:xfrm>
            <a:off x="628699" y="2392260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BEF38F-8518-5961-1E05-5477D636A08E}"/>
              </a:ext>
            </a:extLst>
          </p:cNvPr>
          <p:cNvGrpSpPr/>
          <p:nvPr/>
        </p:nvGrpSpPr>
        <p:grpSpPr>
          <a:xfrm>
            <a:off x="6400800" y="2019300"/>
            <a:ext cx="4038600" cy="9129550"/>
            <a:chOff x="6583815" y="1272879"/>
            <a:chExt cx="746489" cy="196675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D064490-1085-D9AB-8931-272ED4B361AD}"/>
                </a:ext>
              </a:extLst>
            </p:cNvPr>
            <p:cNvSpPr/>
            <p:nvPr/>
          </p:nvSpPr>
          <p:spPr>
            <a:xfrm flipV="1">
              <a:off x="6673586" y="1457845"/>
              <a:ext cx="231263" cy="385484"/>
            </a:xfrm>
            <a:custGeom>
              <a:avLst/>
              <a:gdLst>
                <a:gd name="connsiteX0" fmla="*/ 41079 w 231263"/>
                <a:gd name="connsiteY0" fmla="*/ 369578 h 385484"/>
                <a:gd name="connsiteX1" fmla="*/ 17000 w 231263"/>
                <a:gd name="connsiteY1" fmla="*/ 184933 h 385484"/>
                <a:gd name="connsiteX2" fmla="*/ 135364 w 231263"/>
                <a:gd name="connsiteY2" fmla="*/ -3674 h 385484"/>
                <a:gd name="connsiteX3" fmla="*/ 227541 w 231263"/>
                <a:gd name="connsiteY3" fmla="*/ 41779 h 385484"/>
                <a:gd name="connsiteX4" fmla="*/ 214561 w 231263"/>
                <a:gd name="connsiteY4" fmla="*/ 216708 h 385484"/>
                <a:gd name="connsiteX5" fmla="*/ 132811 w 231263"/>
                <a:gd name="connsiteY5" fmla="*/ 381732 h 385484"/>
                <a:gd name="connsiteX6" fmla="*/ 41079 w 231263"/>
                <a:gd name="connsiteY6" fmla="*/ 369578 h 38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263" h="385484">
                  <a:moveTo>
                    <a:pt x="41079" y="369578"/>
                  </a:moveTo>
                  <a:cubicBezTo>
                    <a:pt x="41079" y="369578"/>
                    <a:pt x="54325" y="243429"/>
                    <a:pt x="17000" y="184933"/>
                  </a:cubicBezTo>
                  <a:cubicBezTo>
                    <a:pt x="-59594" y="64931"/>
                    <a:pt x="98052" y="-1427"/>
                    <a:pt x="135364" y="-3674"/>
                  </a:cubicBezTo>
                  <a:cubicBezTo>
                    <a:pt x="172690" y="-5935"/>
                    <a:pt x="227541" y="41779"/>
                    <a:pt x="227541" y="41779"/>
                  </a:cubicBezTo>
                  <a:lnTo>
                    <a:pt x="214561" y="216708"/>
                  </a:lnTo>
                  <a:lnTo>
                    <a:pt x="132811" y="381732"/>
                  </a:lnTo>
                  <a:lnTo>
                    <a:pt x="41079" y="369578"/>
                  </a:lnTo>
                </a:path>
              </a:pathLst>
            </a:custGeom>
            <a:solidFill>
              <a:srgbClr val="B2994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97826F5-39F4-E9E8-E637-A7A6A6F98CBB}"/>
                </a:ext>
              </a:extLst>
            </p:cNvPr>
            <p:cNvSpPr/>
            <p:nvPr/>
          </p:nvSpPr>
          <p:spPr>
            <a:xfrm flipV="1">
              <a:off x="6891458" y="1291393"/>
              <a:ext cx="234225" cy="548594"/>
            </a:xfrm>
            <a:custGeom>
              <a:avLst/>
              <a:gdLst>
                <a:gd name="connsiteX0" fmla="*/ 35796 w 234225"/>
                <a:gd name="connsiteY0" fmla="*/ 534867 h 548594"/>
                <a:gd name="connsiteX1" fmla="*/ 140228 w 234225"/>
                <a:gd name="connsiteY1" fmla="*/ 521952 h 548594"/>
                <a:gd name="connsiteX2" fmla="*/ 197886 w 234225"/>
                <a:gd name="connsiteY2" fmla="*/ 287180 h 548594"/>
                <a:gd name="connsiteX3" fmla="*/ 145778 w 234225"/>
                <a:gd name="connsiteY3" fmla="*/ 2382 h 548594"/>
                <a:gd name="connsiteX4" fmla="*/ -3866 w 234225"/>
                <a:gd name="connsiteY4" fmla="*/ 52915 h 548594"/>
                <a:gd name="connsiteX5" fmla="*/ 35796 w 234225"/>
                <a:gd name="connsiteY5" fmla="*/ 534867 h 54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225" h="548594">
                  <a:moveTo>
                    <a:pt x="35796" y="534867"/>
                  </a:moveTo>
                  <a:cubicBezTo>
                    <a:pt x="35796" y="534867"/>
                    <a:pt x="79661" y="564167"/>
                    <a:pt x="140228" y="521952"/>
                  </a:cubicBezTo>
                  <a:cubicBezTo>
                    <a:pt x="200806" y="479712"/>
                    <a:pt x="198495" y="379089"/>
                    <a:pt x="197886" y="287180"/>
                  </a:cubicBezTo>
                  <a:cubicBezTo>
                    <a:pt x="197289" y="195295"/>
                    <a:pt x="298825" y="30906"/>
                    <a:pt x="145778" y="2382"/>
                  </a:cubicBezTo>
                  <a:cubicBezTo>
                    <a:pt x="-7296" y="-26155"/>
                    <a:pt x="-3866" y="52915"/>
                    <a:pt x="-3866" y="52915"/>
                  </a:cubicBezTo>
                  <a:lnTo>
                    <a:pt x="35796" y="534867"/>
                  </a:lnTo>
                </a:path>
              </a:pathLst>
            </a:custGeom>
            <a:solidFill>
              <a:srgbClr val="B2994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9F11CFC-6AD8-44D4-856D-07C37CF3D166}"/>
                </a:ext>
              </a:extLst>
            </p:cNvPr>
            <p:cNvSpPr/>
            <p:nvPr/>
          </p:nvSpPr>
          <p:spPr>
            <a:xfrm flipV="1">
              <a:off x="6807247" y="3078428"/>
              <a:ext cx="107432" cy="161201"/>
            </a:xfrm>
            <a:custGeom>
              <a:avLst/>
              <a:gdLst>
                <a:gd name="connsiteX0" fmla="*/ -1102 w 107432"/>
                <a:gd name="connsiteY0" fmla="*/ 156179 h 161201"/>
                <a:gd name="connsiteX1" fmla="*/ 4892 w 107432"/>
                <a:gd name="connsiteY1" fmla="*/ 22994 h 161201"/>
                <a:gd name="connsiteX2" fmla="*/ 103660 w 107432"/>
                <a:gd name="connsiteY2" fmla="*/ 22994 h 161201"/>
                <a:gd name="connsiteX3" fmla="*/ 70730 w 107432"/>
                <a:gd name="connsiteY3" fmla="*/ 158795 h 161201"/>
                <a:gd name="connsiteX4" fmla="*/ -1102 w 107432"/>
                <a:gd name="connsiteY4" fmla="*/ 156179 h 16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32" h="161201">
                  <a:moveTo>
                    <a:pt x="-1102" y="156179"/>
                  </a:moveTo>
                  <a:cubicBezTo>
                    <a:pt x="-1102" y="156179"/>
                    <a:pt x="-10081" y="72752"/>
                    <a:pt x="4892" y="22994"/>
                  </a:cubicBezTo>
                  <a:cubicBezTo>
                    <a:pt x="4892" y="22994"/>
                    <a:pt x="93221" y="-34156"/>
                    <a:pt x="103660" y="22994"/>
                  </a:cubicBezTo>
                  <a:lnTo>
                    <a:pt x="70730" y="158795"/>
                  </a:lnTo>
                  <a:lnTo>
                    <a:pt x="-1102" y="156179"/>
                  </a:lnTo>
                </a:path>
              </a:pathLst>
            </a:custGeom>
            <a:solidFill>
              <a:srgbClr val="1A222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6E39A5A-B79E-CAAC-1CF8-2AA07A76254B}"/>
                </a:ext>
              </a:extLst>
            </p:cNvPr>
            <p:cNvSpPr/>
            <p:nvPr/>
          </p:nvSpPr>
          <p:spPr>
            <a:xfrm flipV="1">
              <a:off x="6791185" y="2933864"/>
              <a:ext cx="105524" cy="249391"/>
            </a:xfrm>
            <a:custGeom>
              <a:avLst/>
              <a:gdLst>
                <a:gd name="connsiteX0" fmla="*/ 45135 w 105524"/>
                <a:gd name="connsiteY0" fmla="*/ 241702 h 249391"/>
                <a:gd name="connsiteX1" fmla="*/ 92505 w 105524"/>
                <a:gd name="connsiteY1" fmla="*/ 246896 h 249391"/>
                <a:gd name="connsiteX2" fmla="*/ 86803 w 105524"/>
                <a:gd name="connsiteY2" fmla="*/ 102332 h 249391"/>
                <a:gd name="connsiteX3" fmla="*/ 101764 w 105524"/>
                <a:gd name="connsiteY3" fmla="*/ 16289 h 249391"/>
                <a:gd name="connsiteX4" fmla="*/ 42912 w 105524"/>
                <a:gd name="connsiteY4" fmla="*/ 4936 h 249391"/>
                <a:gd name="connsiteX5" fmla="*/ 20966 w 105524"/>
                <a:gd name="connsiteY5" fmla="*/ 52573 h 249391"/>
                <a:gd name="connsiteX6" fmla="*/ -3760 w 105524"/>
                <a:gd name="connsiteY6" fmla="*/ 236863 h 249391"/>
                <a:gd name="connsiteX7" fmla="*/ 45135 w 105524"/>
                <a:gd name="connsiteY7" fmla="*/ 241702 h 24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524" h="249391">
                  <a:moveTo>
                    <a:pt x="45135" y="241702"/>
                  </a:moveTo>
                  <a:cubicBezTo>
                    <a:pt x="60946" y="243378"/>
                    <a:pt x="76732" y="245118"/>
                    <a:pt x="92505" y="246896"/>
                  </a:cubicBezTo>
                  <a:cubicBezTo>
                    <a:pt x="88607" y="166263"/>
                    <a:pt x="86803" y="102332"/>
                    <a:pt x="86803" y="102332"/>
                  </a:cubicBezTo>
                  <a:lnTo>
                    <a:pt x="101764" y="16289"/>
                  </a:lnTo>
                  <a:cubicBezTo>
                    <a:pt x="101764" y="16289"/>
                    <a:pt x="79818" y="-16883"/>
                    <a:pt x="42912" y="4936"/>
                  </a:cubicBezTo>
                  <a:cubicBezTo>
                    <a:pt x="28942" y="7552"/>
                    <a:pt x="20966" y="52573"/>
                    <a:pt x="20966" y="52573"/>
                  </a:cubicBezTo>
                  <a:cubicBezTo>
                    <a:pt x="20966" y="52573"/>
                    <a:pt x="11594" y="148217"/>
                    <a:pt x="-3760" y="236863"/>
                  </a:cubicBezTo>
                  <a:cubicBezTo>
                    <a:pt x="12559" y="238361"/>
                    <a:pt x="28853" y="239987"/>
                    <a:pt x="45135" y="241702"/>
                  </a:cubicBezTo>
                </a:path>
              </a:pathLst>
            </a:custGeom>
            <a:solidFill>
              <a:srgbClr val="1A222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2FFACDA-2E25-40AF-F638-40D7053FBD86}"/>
                </a:ext>
              </a:extLst>
            </p:cNvPr>
            <p:cNvSpPr/>
            <p:nvPr/>
          </p:nvSpPr>
          <p:spPr>
            <a:xfrm flipV="1">
              <a:off x="6993623" y="2908832"/>
              <a:ext cx="179717" cy="282613"/>
            </a:xfrm>
            <a:custGeom>
              <a:avLst/>
              <a:gdLst>
                <a:gd name="connsiteX0" fmla="*/ 2794 w 179717"/>
                <a:gd name="connsiteY0" fmla="*/ 269518 h 282613"/>
                <a:gd name="connsiteX1" fmla="*/ 91707 w 179717"/>
                <a:gd name="connsiteY1" fmla="*/ 280110 h 282613"/>
                <a:gd name="connsiteX2" fmla="*/ 98717 w 179717"/>
                <a:gd name="connsiteY2" fmla="*/ 117118 h 282613"/>
                <a:gd name="connsiteX3" fmla="*/ 175794 w 179717"/>
                <a:gd name="connsiteY3" fmla="*/ -2503 h 282613"/>
                <a:gd name="connsiteX4" fmla="*/ 120803 w 179717"/>
                <a:gd name="connsiteY4" fmla="*/ -2503 h 282613"/>
                <a:gd name="connsiteX5" fmla="*/ 38672 w 179717"/>
                <a:gd name="connsiteY5" fmla="*/ 72071 h 282613"/>
                <a:gd name="connsiteX6" fmla="*/ -3924 w 179717"/>
                <a:gd name="connsiteY6" fmla="*/ 268578 h 282613"/>
                <a:gd name="connsiteX7" fmla="*/ 2794 w 179717"/>
                <a:gd name="connsiteY7" fmla="*/ 269518 h 28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717" h="282613">
                  <a:moveTo>
                    <a:pt x="2794" y="269518"/>
                  </a:moveTo>
                  <a:cubicBezTo>
                    <a:pt x="32411" y="273899"/>
                    <a:pt x="62014" y="278040"/>
                    <a:pt x="91707" y="280110"/>
                  </a:cubicBezTo>
                  <a:cubicBezTo>
                    <a:pt x="95276" y="191654"/>
                    <a:pt x="98717" y="117118"/>
                    <a:pt x="98717" y="117118"/>
                  </a:cubicBezTo>
                  <a:lnTo>
                    <a:pt x="175794" y="-2503"/>
                  </a:lnTo>
                  <a:lnTo>
                    <a:pt x="120803" y="-2503"/>
                  </a:lnTo>
                  <a:lnTo>
                    <a:pt x="38672" y="72071"/>
                  </a:lnTo>
                  <a:cubicBezTo>
                    <a:pt x="38672" y="72071"/>
                    <a:pt x="18720" y="175640"/>
                    <a:pt x="-3924" y="268578"/>
                  </a:cubicBezTo>
                  <a:cubicBezTo>
                    <a:pt x="-1689" y="268896"/>
                    <a:pt x="559" y="269188"/>
                    <a:pt x="2794" y="269518"/>
                  </a:cubicBezTo>
                </a:path>
              </a:pathLst>
            </a:custGeom>
            <a:solidFill>
              <a:srgbClr val="1A222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541FE8B-0BFD-4B55-39D9-6674FC44346B}"/>
                </a:ext>
              </a:extLst>
            </p:cNvPr>
            <p:cNvSpPr/>
            <p:nvPr/>
          </p:nvSpPr>
          <p:spPr>
            <a:xfrm flipV="1">
              <a:off x="7023327" y="3083585"/>
              <a:ext cx="187648" cy="145287"/>
            </a:xfrm>
            <a:custGeom>
              <a:avLst/>
              <a:gdLst>
                <a:gd name="connsiteX0" fmla="*/ 13364 w 187648"/>
                <a:gd name="connsiteY0" fmla="*/ 142878 h 145287"/>
                <a:gd name="connsiteX1" fmla="*/ -2346 w 187648"/>
                <a:gd name="connsiteY1" fmla="*/ 87887 h 145287"/>
                <a:gd name="connsiteX2" fmla="*/ 18622 w 187648"/>
                <a:gd name="connsiteY2" fmla="*/ 3585 h 145287"/>
                <a:gd name="connsiteX3" fmla="*/ 29087 w 187648"/>
                <a:gd name="connsiteY3" fmla="*/ 4461 h 145287"/>
                <a:gd name="connsiteX4" fmla="*/ 30280 w 187648"/>
                <a:gd name="connsiteY4" fmla="*/ 46384 h 145287"/>
                <a:gd name="connsiteX5" fmla="*/ 64876 w 187648"/>
                <a:gd name="connsiteY5" fmla="*/ 7954 h 145287"/>
                <a:gd name="connsiteX6" fmla="*/ 182719 w 187648"/>
                <a:gd name="connsiteY6" fmla="*/ 7954 h 145287"/>
                <a:gd name="connsiteX7" fmla="*/ 139081 w 187648"/>
                <a:gd name="connsiteY7" fmla="*/ 48975 h 145287"/>
                <a:gd name="connsiteX8" fmla="*/ 88447 w 187648"/>
                <a:gd name="connsiteY8" fmla="*/ 53343 h 145287"/>
                <a:gd name="connsiteX9" fmla="*/ 13364 w 187648"/>
                <a:gd name="connsiteY9" fmla="*/ 142878 h 14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648" h="145287">
                  <a:moveTo>
                    <a:pt x="13364" y="142878"/>
                  </a:moveTo>
                  <a:cubicBezTo>
                    <a:pt x="13364" y="142878"/>
                    <a:pt x="-10195" y="121060"/>
                    <a:pt x="-2346" y="87887"/>
                  </a:cubicBezTo>
                  <a:cubicBezTo>
                    <a:pt x="5515" y="54715"/>
                    <a:pt x="18622" y="3585"/>
                    <a:pt x="18622" y="3585"/>
                  </a:cubicBezTo>
                  <a:lnTo>
                    <a:pt x="29087" y="4461"/>
                  </a:lnTo>
                  <a:lnTo>
                    <a:pt x="30280" y="46384"/>
                  </a:lnTo>
                  <a:cubicBezTo>
                    <a:pt x="30280" y="46384"/>
                    <a:pt x="52658" y="12322"/>
                    <a:pt x="64876" y="7954"/>
                  </a:cubicBezTo>
                  <a:cubicBezTo>
                    <a:pt x="77093" y="3585"/>
                    <a:pt x="173994" y="-13001"/>
                    <a:pt x="182719" y="7954"/>
                  </a:cubicBezTo>
                  <a:cubicBezTo>
                    <a:pt x="191456" y="28896"/>
                    <a:pt x="139081" y="48975"/>
                    <a:pt x="139081" y="48975"/>
                  </a:cubicBezTo>
                  <a:cubicBezTo>
                    <a:pt x="139081" y="48975"/>
                    <a:pt x="114634" y="34141"/>
                    <a:pt x="88447" y="53343"/>
                  </a:cubicBezTo>
                  <a:cubicBezTo>
                    <a:pt x="62259" y="72546"/>
                    <a:pt x="13364" y="142878"/>
                    <a:pt x="13364" y="142878"/>
                  </a:cubicBezTo>
                </a:path>
              </a:pathLst>
            </a:custGeom>
            <a:solidFill>
              <a:srgbClr val="1A222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9FE8A78-E974-3773-D623-A713C3D5E588}"/>
                </a:ext>
              </a:extLst>
            </p:cNvPr>
            <p:cNvSpPr/>
            <p:nvPr/>
          </p:nvSpPr>
          <p:spPr>
            <a:xfrm flipV="1">
              <a:off x="6719629" y="1993709"/>
              <a:ext cx="402988" cy="1081483"/>
            </a:xfrm>
            <a:custGeom>
              <a:avLst/>
              <a:gdLst>
                <a:gd name="connsiteX0" fmla="*/ 113983 w 402988"/>
                <a:gd name="connsiteY0" fmla="*/ 1063801 h 1081483"/>
                <a:gd name="connsiteX1" fmla="*/ 288138 w 402988"/>
                <a:gd name="connsiteY1" fmla="*/ 1078520 h 1081483"/>
                <a:gd name="connsiteX2" fmla="*/ 367805 w 402988"/>
                <a:gd name="connsiteY2" fmla="*/ 440815 h 1081483"/>
                <a:gd name="connsiteX3" fmla="*/ 391542 w 402988"/>
                <a:gd name="connsiteY3" fmla="*/ 21118 h 1081483"/>
                <a:gd name="connsiteX4" fmla="*/ 269965 w 402988"/>
                <a:gd name="connsiteY4" fmla="*/ 405 h 1081483"/>
                <a:gd name="connsiteX5" fmla="*/ 233846 w 402988"/>
                <a:gd name="connsiteY5" fmla="*/ 235862 h 1081483"/>
                <a:gd name="connsiteX6" fmla="*/ 255880 w 402988"/>
                <a:gd name="connsiteY6" fmla="*/ 434681 h 1081483"/>
                <a:gd name="connsiteX7" fmla="*/ 214669 w 402988"/>
                <a:gd name="connsiteY7" fmla="*/ 725905 h 1081483"/>
                <a:gd name="connsiteX8" fmla="*/ 212942 w 402988"/>
                <a:gd name="connsiteY8" fmla="*/ 725587 h 1081483"/>
                <a:gd name="connsiteX9" fmla="*/ 199543 w 402988"/>
                <a:gd name="connsiteY9" fmla="*/ 409421 h 1081483"/>
                <a:gd name="connsiteX10" fmla="*/ 172377 w 402988"/>
                <a:gd name="connsiteY10" fmla="*/ 10780 h 1081483"/>
                <a:gd name="connsiteX11" fmla="*/ 53607 w 402988"/>
                <a:gd name="connsiteY11" fmla="*/ 13041 h 1081483"/>
                <a:gd name="connsiteX12" fmla="*/ 41047 w 402988"/>
                <a:gd name="connsiteY12" fmla="*/ 210577 h 1081483"/>
                <a:gd name="connsiteX13" fmla="*/ 82055 w 402988"/>
                <a:gd name="connsiteY13" fmla="*/ 417257 h 1081483"/>
                <a:gd name="connsiteX14" fmla="*/ 82233 w 402988"/>
                <a:gd name="connsiteY14" fmla="*/ 419746 h 1081483"/>
                <a:gd name="connsiteX15" fmla="*/ -3619 w 402988"/>
                <a:gd name="connsiteY15" fmla="*/ 794472 h 1081483"/>
                <a:gd name="connsiteX16" fmla="*/ 113983 w 402988"/>
                <a:gd name="connsiteY16" fmla="*/ 1063801 h 108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2988" h="1081483">
                  <a:moveTo>
                    <a:pt x="113983" y="1063801"/>
                  </a:moveTo>
                  <a:lnTo>
                    <a:pt x="288138" y="1078520"/>
                  </a:lnTo>
                  <a:cubicBezTo>
                    <a:pt x="476924" y="807629"/>
                    <a:pt x="367805" y="440815"/>
                    <a:pt x="367805" y="440815"/>
                  </a:cubicBezTo>
                  <a:cubicBezTo>
                    <a:pt x="365659" y="384986"/>
                    <a:pt x="384645" y="116089"/>
                    <a:pt x="391542" y="21118"/>
                  </a:cubicBezTo>
                  <a:cubicBezTo>
                    <a:pt x="350000" y="-2466"/>
                    <a:pt x="294171" y="-7254"/>
                    <a:pt x="269965" y="405"/>
                  </a:cubicBezTo>
                  <a:cubicBezTo>
                    <a:pt x="257100" y="53249"/>
                    <a:pt x="240602" y="164120"/>
                    <a:pt x="233846" y="235862"/>
                  </a:cubicBezTo>
                  <a:cubicBezTo>
                    <a:pt x="224054" y="339850"/>
                    <a:pt x="244755" y="410957"/>
                    <a:pt x="255880" y="434681"/>
                  </a:cubicBezTo>
                  <a:cubicBezTo>
                    <a:pt x="247638" y="458925"/>
                    <a:pt x="223876" y="623035"/>
                    <a:pt x="214669" y="725905"/>
                  </a:cubicBezTo>
                  <a:lnTo>
                    <a:pt x="212942" y="725587"/>
                  </a:lnTo>
                  <a:cubicBezTo>
                    <a:pt x="221171" y="567993"/>
                    <a:pt x="213818" y="469276"/>
                    <a:pt x="199543" y="409421"/>
                  </a:cubicBezTo>
                  <a:cubicBezTo>
                    <a:pt x="183033" y="305344"/>
                    <a:pt x="174537" y="76211"/>
                    <a:pt x="172377" y="10780"/>
                  </a:cubicBezTo>
                  <a:cubicBezTo>
                    <a:pt x="147079" y="8253"/>
                    <a:pt x="99429" y="-12245"/>
                    <a:pt x="53607" y="13041"/>
                  </a:cubicBezTo>
                  <a:cubicBezTo>
                    <a:pt x="45975" y="75030"/>
                    <a:pt x="45212" y="149401"/>
                    <a:pt x="41047" y="210577"/>
                  </a:cubicBezTo>
                  <a:cubicBezTo>
                    <a:pt x="32068" y="342542"/>
                    <a:pt x="82055" y="417257"/>
                    <a:pt x="82055" y="417257"/>
                  </a:cubicBezTo>
                  <a:lnTo>
                    <a:pt x="82233" y="419746"/>
                  </a:lnTo>
                  <a:cubicBezTo>
                    <a:pt x="55703" y="508633"/>
                    <a:pt x="737" y="702308"/>
                    <a:pt x="-3619" y="794472"/>
                  </a:cubicBezTo>
                  <a:cubicBezTo>
                    <a:pt x="-9359" y="916303"/>
                    <a:pt x="113983" y="1063801"/>
                    <a:pt x="113983" y="1063801"/>
                  </a:cubicBezTo>
                </a:path>
              </a:pathLst>
            </a:custGeom>
            <a:solidFill>
              <a:srgbClr val="34444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D889070-F517-C666-C0C6-5E0C70D560BE}"/>
                </a:ext>
              </a:extLst>
            </p:cNvPr>
            <p:cNvSpPr/>
            <p:nvPr/>
          </p:nvSpPr>
          <p:spPr>
            <a:xfrm flipV="1">
              <a:off x="6870801" y="1628355"/>
              <a:ext cx="64998" cy="116484"/>
            </a:xfrm>
            <a:custGeom>
              <a:avLst/>
              <a:gdLst>
                <a:gd name="connsiteX0" fmla="*/ 3171 w 64998"/>
                <a:gd name="connsiteY0" fmla="*/ 112764 h 116484"/>
                <a:gd name="connsiteX1" fmla="*/ -3801 w 64998"/>
                <a:gd name="connsiteY1" fmla="*/ 8345 h 116484"/>
                <a:gd name="connsiteX2" fmla="*/ 55711 w 64998"/>
                <a:gd name="connsiteY2" fmla="*/ -3720 h 116484"/>
                <a:gd name="connsiteX3" fmla="*/ 61197 w 64998"/>
                <a:gd name="connsiteY3" fmla="*/ 99721 h 116484"/>
                <a:gd name="connsiteX4" fmla="*/ 3171 w 64998"/>
                <a:gd name="connsiteY4" fmla="*/ 112764 h 11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8" h="116484">
                  <a:moveTo>
                    <a:pt x="3171" y="112764"/>
                  </a:moveTo>
                  <a:lnTo>
                    <a:pt x="-3801" y="8345"/>
                  </a:lnTo>
                  <a:lnTo>
                    <a:pt x="55711" y="-3720"/>
                  </a:lnTo>
                  <a:lnTo>
                    <a:pt x="61197" y="99721"/>
                  </a:lnTo>
                  <a:lnTo>
                    <a:pt x="3171" y="112764"/>
                  </a:lnTo>
                </a:path>
              </a:pathLst>
            </a:custGeom>
            <a:solidFill>
              <a:srgbClr val="E6B3A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D626C0-2F7C-C020-9C3F-D36968B1F90F}"/>
                </a:ext>
              </a:extLst>
            </p:cNvPr>
            <p:cNvSpPr/>
            <p:nvPr/>
          </p:nvSpPr>
          <p:spPr>
            <a:xfrm flipV="1">
              <a:off x="6782136" y="1339917"/>
              <a:ext cx="270633" cy="352888"/>
            </a:xfrm>
            <a:custGeom>
              <a:avLst/>
              <a:gdLst>
                <a:gd name="connsiteX0" fmla="*/ 264357 w 270633"/>
                <a:gd name="connsiteY0" fmla="*/ 216623 h 352888"/>
                <a:gd name="connsiteX1" fmla="*/ 178454 w 270633"/>
                <a:gd name="connsiteY1" fmla="*/ -788 h 352888"/>
                <a:gd name="connsiteX2" fmla="*/ -3372 w 270633"/>
                <a:gd name="connsiteY2" fmla="*/ 176999 h 352888"/>
                <a:gd name="connsiteX3" fmla="*/ 139706 w 270633"/>
                <a:gd name="connsiteY3" fmla="*/ 348830 h 352888"/>
                <a:gd name="connsiteX4" fmla="*/ 264357 w 270633"/>
                <a:gd name="connsiteY4" fmla="*/ 216623 h 3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633" h="352888">
                  <a:moveTo>
                    <a:pt x="264357" y="216623"/>
                  </a:moveTo>
                  <a:cubicBezTo>
                    <a:pt x="264357" y="216623"/>
                    <a:pt x="289617" y="26644"/>
                    <a:pt x="178454" y="-788"/>
                  </a:cubicBezTo>
                  <a:cubicBezTo>
                    <a:pt x="99511" y="-20270"/>
                    <a:pt x="-11665" y="54152"/>
                    <a:pt x="-3372" y="176999"/>
                  </a:cubicBezTo>
                  <a:cubicBezTo>
                    <a:pt x="4934" y="299859"/>
                    <a:pt x="84334" y="352577"/>
                    <a:pt x="139706" y="348830"/>
                  </a:cubicBezTo>
                  <a:cubicBezTo>
                    <a:pt x="195053" y="345096"/>
                    <a:pt x="252444" y="302120"/>
                    <a:pt x="264357" y="216623"/>
                  </a:cubicBezTo>
                </a:path>
              </a:pathLst>
            </a:custGeom>
            <a:solidFill>
              <a:srgbClr val="FCCFC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0FB9A1D-5A6A-D7C7-C8CB-3CD935B4AE3B}"/>
                </a:ext>
              </a:extLst>
            </p:cNvPr>
            <p:cNvSpPr/>
            <p:nvPr/>
          </p:nvSpPr>
          <p:spPr>
            <a:xfrm flipV="1">
              <a:off x="6967918" y="1550326"/>
              <a:ext cx="29375" cy="40665"/>
            </a:xfrm>
            <a:custGeom>
              <a:avLst/>
              <a:gdLst>
                <a:gd name="connsiteX0" fmla="*/ -3855 w 29375"/>
                <a:gd name="connsiteY0" fmla="*/ 36842 h 40665"/>
                <a:gd name="connsiteX1" fmla="*/ 9150 w 29375"/>
                <a:gd name="connsiteY1" fmla="*/ 26301 h 40665"/>
                <a:gd name="connsiteX2" fmla="*/ 21825 w 29375"/>
                <a:gd name="connsiteY2" fmla="*/ 16916 h 40665"/>
                <a:gd name="connsiteX3" fmla="*/ 25521 w 29375"/>
                <a:gd name="connsiteY3" fmla="*/ 14642 h 40665"/>
                <a:gd name="connsiteX4" fmla="*/ 22777 w 29375"/>
                <a:gd name="connsiteY4" fmla="*/ 11632 h 40665"/>
                <a:gd name="connsiteX5" fmla="*/ 14383 w 29375"/>
                <a:gd name="connsiteY5" fmla="*/ 3466 h 40665"/>
                <a:gd name="connsiteX6" fmla="*/ 4972 w 29375"/>
                <a:gd name="connsiteY6" fmla="*/ -3824 h 40665"/>
                <a:gd name="connsiteX7" fmla="*/ 10725 w 29375"/>
                <a:gd name="connsiteY7" fmla="*/ 6603 h 40665"/>
                <a:gd name="connsiteX8" fmla="*/ 17507 w 29375"/>
                <a:gd name="connsiteY8" fmla="*/ 16153 h 40665"/>
                <a:gd name="connsiteX9" fmla="*/ 18446 w 29375"/>
                <a:gd name="connsiteY9" fmla="*/ 10870 h 40665"/>
                <a:gd name="connsiteX10" fmla="*/ 4819 w 29375"/>
                <a:gd name="connsiteY10" fmla="*/ 21983 h 40665"/>
                <a:gd name="connsiteX11" fmla="*/ -3855 w 29375"/>
                <a:gd name="connsiteY11" fmla="*/ 36842 h 4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75" h="40665">
                  <a:moveTo>
                    <a:pt x="-3855" y="36842"/>
                  </a:moveTo>
                  <a:cubicBezTo>
                    <a:pt x="882" y="33451"/>
                    <a:pt x="4870" y="29628"/>
                    <a:pt x="9150" y="26301"/>
                  </a:cubicBezTo>
                  <a:cubicBezTo>
                    <a:pt x="13290" y="22821"/>
                    <a:pt x="17443" y="19633"/>
                    <a:pt x="21825" y="16916"/>
                  </a:cubicBezTo>
                  <a:lnTo>
                    <a:pt x="25521" y="14642"/>
                  </a:lnTo>
                  <a:lnTo>
                    <a:pt x="22777" y="11632"/>
                  </a:lnTo>
                  <a:cubicBezTo>
                    <a:pt x="20161" y="8762"/>
                    <a:pt x="17380" y="6019"/>
                    <a:pt x="14383" y="3466"/>
                  </a:cubicBezTo>
                  <a:cubicBezTo>
                    <a:pt x="11512" y="812"/>
                    <a:pt x="8401" y="-1639"/>
                    <a:pt x="4972" y="-3824"/>
                  </a:cubicBezTo>
                  <a:cubicBezTo>
                    <a:pt x="6610" y="-103"/>
                    <a:pt x="8540" y="3352"/>
                    <a:pt x="10725" y="6603"/>
                  </a:cubicBezTo>
                  <a:cubicBezTo>
                    <a:pt x="12782" y="9956"/>
                    <a:pt x="15068" y="13106"/>
                    <a:pt x="17507" y="16153"/>
                  </a:cubicBezTo>
                  <a:lnTo>
                    <a:pt x="18446" y="10870"/>
                  </a:lnTo>
                  <a:cubicBezTo>
                    <a:pt x="13100" y="13613"/>
                    <a:pt x="8553" y="17563"/>
                    <a:pt x="4819" y="21983"/>
                  </a:cubicBezTo>
                  <a:cubicBezTo>
                    <a:pt x="1225" y="26555"/>
                    <a:pt x="-1848" y="31368"/>
                    <a:pt x="-3855" y="36842"/>
                  </a:cubicBezTo>
                </a:path>
              </a:pathLst>
            </a:custGeom>
            <a:solidFill>
              <a:srgbClr val="CF8D7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B08CC17-6493-16A3-FEAC-7989AA44D180}"/>
                </a:ext>
              </a:extLst>
            </p:cNvPr>
            <p:cNvSpPr/>
            <p:nvPr/>
          </p:nvSpPr>
          <p:spPr>
            <a:xfrm flipV="1">
              <a:off x="6994068" y="1508730"/>
              <a:ext cx="26834" cy="48523"/>
            </a:xfrm>
            <a:custGeom>
              <a:avLst/>
              <a:gdLst>
                <a:gd name="connsiteX0" fmla="*/ 22861 w 26834"/>
                <a:gd name="connsiteY0" fmla="*/ 19503 h 48523"/>
                <a:gd name="connsiteX1" fmla="*/ 7913 w 26834"/>
                <a:gd name="connsiteY1" fmla="*/ -3839 h 48523"/>
                <a:gd name="connsiteX2" fmla="*/ -3771 w 26834"/>
                <a:gd name="connsiteY2" fmla="*/ 21306 h 48523"/>
                <a:gd name="connsiteX3" fmla="*/ 11190 w 26834"/>
                <a:gd name="connsiteY3" fmla="*/ 44649 h 48523"/>
                <a:gd name="connsiteX4" fmla="*/ 22861 w 26834"/>
                <a:gd name="connsiteY4" fmla="*/ 19503 h 4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" h="48523">
                  <a:moveTo>
                    <a:pt x="22861" y="19503"/>
                  </a:moveTo>
                  <a:cubicBezTo>
                    <a:pt x="21972" y="6117"/>
                    <a:pt x="15266" y="-4348"/>
                    <a:pt x="7913" y="-3839"/>
                  </a:cubicBezTo>
                  <a:cubicBezTo>
                    <a:pt x="547" y="-3344"/>
                    <a:pt x="-4673" y="7908"/>
                    <a:pt x="-3771" y="21306"/>
                  </a:cubicBezTo>
                  <a:cubicBezTo>
                    <a:pt x="-2857" y="34692"/>
                    <a:pt x="3836" y="45144"/>
                    <a:pt x="11190" y="44649"/>
                  </a:cubicBezTo>
                  <a:cubicBezTo>
                    <a:pt x="18543" y="44154"/>
                    <a:pt x="23763" y="32889"/>
                    <a:pt x="22861" y="19503"/>
                  </a:cubicBezTo>
                </a:path>
              </a:pathLst>
            </a:custGeom>
            <a:solidFill>
              <a:srgbClr val="1A1B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C7C87F-B1FF-0C1B-8F9E-B50CA1EFE85F}"/>
                </a:ext>
              </a:extLst>
            </p:cNvPr>
            <p:cNvSpPr/>
            <p:nvPr/>
          </p:nvSpPr>
          <p:spPr>
            <a:xfrm flipV="1">
              <a:off x="6868287" y="1511459"/>
              <a:ext cx="26834" cy="48511"/>
            </a:xfrm>
            <a:custGeom>
              <a:avLst/>
              <a:gdLst>
                <a:gd name="connsiteX0" fmla="*/ 22947 w 26834"/>
                <a:gd name="connsiteY0" fmla="*/ 19506 h 48511"/>
                <a:gd name="connsiteX1" fmla="*/ 7986 w 26834"/>
                <a:gd name="connsiteY1" fmla="*/ -3837 h 48511"/>
                <a:gd name="connsiteX2" fmla="*/ -3685 w 26834"/>
                <a:gd name="connsiteY2" fmla="*/ 21296 h 48511"/>
                <a:gd name="connsiteX3" fmla="*/ 11275 w 26834"/>
                <a:gd name="connsiteY3" fmla="*/ 44639 h 48511"/>
                <a:gd name="connsiteX4" fmla="*/ 22947 w 26834"/>
                <a:gd name="connsiteY4" fmla="*/ 19506 h 4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" h="48511">
                  <a:moveTo>
                    <a:pt x="22947" y="19506"/>
                  </a:moveTo>
                  <a:cubicBezTo>
                    <a:pt x="22033" y="6107"/>
                    <a:pt x="15340" y="-4345"/>
                    <a:pt x="7986" y="-3837"/>
                  </a:cubicBezTo>
                  <a:cubicBezTo>
                    <a:pt x="633" y="-3342"/>
                    <a:pt x="-4587" y="7910"/>
                    <a:pt x="-3685" y="21296"/>
                  </a:cubicBezTo>
                  <a:cubicBezTo>
                    <a:pt x="-2783" y="34695"/>
                    <a:pt x="3922" y="45147"/>
                    <a:pt x="11275" y="44639"/>
                  </a:cubicBezTo>
                  <a:cubicBezTo>
                    <a:pt x="18629" y="44144"/>
                    <a:pt x="23848" y="32892"/>
                    <a:pt x="22947" y="19506"/>
                  </a:cubicBezTo>
                </a:path>
              </a:pathLst>
            </a:custGeom>
            <a:solidFill>
              <a:srgbClr val="1A1B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760015-8D37-7BC9-EA66-19E02A96EAED}"/>
                </a:ext>
              </a:extLst>
            </p:cNvPr>
            <p:cNvSpPr/>
            <p:nvPr/>
          </p:nvSpPr>
          <p:spPr>
            <a:xfrm flipV="1">
              <a:off x="6738165" y="1510264"/>
              <a:ext cx="61579" cy="86643"/>
            </a:xfrm>
            <a:custGeom>
              <a:avLst/>
              <a:gdLst>
                <a:gd name="connsiteX0" fmla="*/ 46148 w 61579"/>
                <a:gd name="connsiteY0" fmla="*/ 28391 h 86643"/>
                <a:gd name="connsiteX1" fmla="*/ 12163 w 61579"/>
                <a:gd name="connsiteY1" fmla="*/ 81083 h 86643"/>
                <a:gd name="connsiteX2" fmla="*/ 57870 w 61579"/>
                <a:gd name="connsiteY2" fmla="*/ -997 h 86643"/>
                <a:gd name="connsiteX3" fmla="*/ 46148 w 61579"/>
                <a:gd name="connsiteY3" fmla="*/ 28391 h 86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579" h="86643">
                  <a:moveTo>
                    <a:pt x="46148" y="28391"/>
                  </a:moveTo>
                  <a:cubicBezTo>
                    <a:pt x="46148" y="28391"/>
                    <a:pt x="47939" y="94164"/>
                    <a:pt x="12163" y="81083"/>
                  </a:cubicBezTo>
                  <a:cubicBezTo>
                    <a:pt x="-23612" y="67989"/>
                    <a:pt x="5165" y="-20695"/>
                    <a:pt x="57870" y="-997"/>
                  </a:cubicBezTo>
                  <a:lnTo>
                    <a:pt x="46148" y="28391"/>
                  </a:lnTo>
                </a:path>
              </a:pathLst>
            </a:custGeom>
            <a:solidFill>
              <a:srgbClr val="FCCFC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D3D74FF-A6BF-2760-395D-72A5AB5BC963}"/>
                </a:ext>
              </a:extLst>
            </p:cNvPr>
            <p:cNvSpPr/>
            <p:nvPr/>
          </p:nvSpPr>
          <p:spPr>
            <a:xfrm flipV="1">
              <a:off x="6751036" y="1525345"/>
              <a:ext cx="31322" cy="56146"/>
            </a:xfrm>
            <a:custGeom>
              <a:avLst/>
              <a:gdLst>
                <a:gd name="connsiteX0" fmla="*/ 20592 w 31322"/>
                <a:gd name="connsiteY0" fmla="*/ -3839 h 56146"/>
                <a:gd name="connsiteX1" fmla="*/ -3704 w 31322"/>
                <a:gd name="connsiteY1" fmla="*/ 35684 h 56146"/>
                <a:gd name="connsiteX2" fmla="*/ 8349 w 31322"/>
                <a:gd name="connsiteY2" fmla="*/ 52308 h 56146"/>
                <a:gd name="connsiteX3" fmla="*/ 15487 w 31322"/>
                <a:gd name="connsiteY3" fmla="*/ 47304 h 56146"/>
                <a:gd name="connsiteX4" fmla="*/ 21862 w 31322"/>
                <a:gd name="connsiteY4" fmla="*/ 26908 h 56146"/>
                <a:gd name="connsiteX5" fmla="*/ 27615 w 31322"/>
                <a:gd name="connsiteY5" fmla="*/ -2836 h 56146"/>
                <a:gd name="connsiteX6" fmla="*/ 20592 w 31322"/>
                <a:gd name="connsiteY6" fmla="*/ -3839 h 5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22" h="56146">
                  <a:moveTo>
                    <a:pt x="20592" y="-3839"/>
                  </a:moveTo>
                  <a:cubicBezTo>
                    <a:pt x="11270" y="-3839"/>
                    <a:pt x="-3996" y="1381"/>
                    <a:pt x="-3704" y="35684"/>
                  </a:cubicBezTo>
                  <a:cubicBezTo>
                    <a:pt x="-3704" y="35684"/>
                    <a:pt x="919" y="52308"/>
                    <a:pt x="8349" y="52308"/>
                  </a:cubicBezTo>
                  <a:cubicBezTo>
                    <a:pt x="10508" y="52308"/>
                    <a:pt x="12908" y="50911"/>
                    <a:pt x="15487" y="47304"/>
                  </a:cubicBezTo>
                  <a:cubicBezTo>
                    <a:pt x="27005" y="31264"/>
                    <a:pt x="21862" y="26908"/>
                    <a:pt x="21862" y="26908"/>
                  </a:cubicBezTo>
                  <a:cubicBezTo>
                    <a:pt x="21862" y="26908"/>
                    <a:pt x="5962" y="6842"/>
                    <a:pt x="27615" y="-2836"/>
                  </a:cubicBezTo>
                  <a:cubicBezTo>
                    <a:pt x="27615" y="-2836"/>
                    <a:pt x="24669" y="-3839"/>
                    <a:pt x="20592" y="-3839"/>
                  </a:cubicBezTo>
                </a:path>
              </a:pathLst>
            </a:custGeom>
            <a:solidFill>
              <a:srgbClr val="E6AD9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D6B240-91CD-6713-B593-9329A3CB7BE6}"/>
                </a:ext>
              </a:extLst>
            </p:cNvPr>
            <p:cNvSpPr/>
            <p:nvPr/>
          </p:nvSpPr>
          <p:spPr>
            <a:xfrm flipV="1">
              <a:off x="6757861" y="1711581"/>
              <a:ext cx="300228" cy="300138"/>
            </a:xfrm>
            <a:custGeom>
              <a:avLst/>
              <a:gdLst>
                <a:gd name="connsiteX0" fmla="*/ 111548 w 300228"/>
                <a:gd name="connsiteY0" fmla="*/ 296400 h 300138"/>
                <a:gd name="connsiteX1" fmla="*/ 3128 w 300228"/>
                <a:gd name="connsiteY1" fmla="*/ 262961 h 300138"/>
                <a:gd name="connsiteX2" fmla="*/ 109618 w 300228"/>
                <a:gd name="connsiteY2" fmla="*/ 2204 h 300138"/>
                <a:gd name="connsiteX3" fmla="*/ 247452 w 300228"/>
                <a:gd name="connsiteY3" fmla="*/ 21152 h 300138"/>
                <a:gd name="connsiteX4" fmla="*/ 248912 w 300228"/>
                <a:gd name="connsiteY4" fmla="*/ 41257 h 300138"/>
                <a:gd name="connsiteX5" fmla="*/ 294619 w 300228"/>
                <a:gd name="connsiteY5" fmla="*/ 110459 h 300138"/>
                <a:gd name="connsiteX6" fmla="*/ 240847 w 300228"/>
                <a:gd name="connsiteY6" fmla="*/ 265818 h 300138"/>
                <a:gd name="connsiteX7" fmla="*/ 170413 w 300228"/>
                <a:gd name="connsiteY7" fmla="*/ 287294 h 300138"/>
                <a:gd name="connsiteX8" fmla="*/ 111548 w 300228"/>
                <a:gd name="connsiteY8" fmla="*/ 296400 h 30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228" h="300138">
                  <a:moveTo>
                    <a:pt x="111548" y="296400"/>
                  </a:moveTo>
                  <a:cubicBezTo>
                    <a:pt x="111548" y="296400"/>
                    <a:pt x="31945" y="301010"/>
                    <a:pt x="3128" y="262961"/>
                  </a:cubicBezTo>
                  <a:cubicBezTo>
                    <a:pt x="-25700" y="224911"/>
                    <a:pt x="40352" y="79560"/>
                    <a:pt x="109618" y="2204"/>
                  </a:cubicBezTo>
                  <a:cubicBezTo>
                    <a:pt x="109618" y="2204"/>
                    <a:pt x="190466" y="-19449"/>
                    <a:pt x="247452" y="21152"/>
                  </a:cubicBezTo>
                  <a:lnTo>
                    <a:pt x="248912" y="41257"/>
                  </a:lnTo>
                  <a:cubicBezTo>
                    <a:pt x="248912" y="41257"/>
                    <a:pt x="282275" y="86164"/>
                    <a:pt x="294619" y="110459"/>
                  </a:cubicBezTo>
                  <a:cubicBezTo>
                    <a:pt x="306964" y="134741"/>
                    <a:pt x="252391" y="252331"/>
                    <a:pt x="240847" y="265818"/>
                  </a:cubicBezTo>
                  <a:cubicBezTo>
                    <a:pt x="225036" y="284296"/>
                    <a:pt x="170413" y="287294"/>
                    <a:pt x="170413" y="287294"/>
                  </a:cubicBezTo>
                  <a:cubicBezTo>
                    <a:pt x="170413" y="287294"/>
                    <a:pt x="158881" y="243872"/>
                    <a:pt x="111548" y="296400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B8B818-A9B6-C66C-EE92-BFC1E03786E9}"/>
                </a:ext>
              </a:extLst>
            </p:cNvPr>
            <p:cNvSpPr/>
            <p:nvPr/>
          </p:nvSpPr>
          <p:spPr>
            <a:xfrm flipV="1">
              <a:off x="6847661" y="1698827"/>
              <a:ext cx="62445" cy="85877"/>
            </a:xfrm>
            <a:custGeom>
              <a:avLst/>
              <a:gdLst>
                <a:gd name="connsiteX0" fmla="*/ 19114 w 62445"/>
                <a:gd name="connsiteY0" fmla="*/ 82207 h 85877"/>
                <a:gd name="connsiteX1" fmla="*/ 58662 w 62445"/>
                <a:gd name="connsiteY1" fmla="*/ 41821 h 85877"/>
                <a:gd name="connsiteX2" fmla="*/ 27902 w 62445"/>
                <a:gd name="connsiteY2" fmla="*/ -3671 h 85877"/>
                <a:gd name="connsiteX3" fmla="*/ -3784 w 62445"/>
                <a:gd name="connsiteY3" fmla="*/ 67754 h 85877"/>
                <a:gd name="connsiteX4" fmla="*/ 19114 w 62445"/>
                <a:gd name="connsiteY4" fmla="*/ 82207 h 8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45" h="85877">
                  <a:moveTo>
                    <a:pt x="19114" y="82207"/>
                  </a:moveTo>
                  <a:lnTo>
                    <a:pt x="58662" y="41821"/>
                  </a:lnTo>
                  <a:lnTo>
                    <a:pt x="27902" y="-3671"/>
                  </a:lnTo>
                  <a:lnTo>
                    <a:pt x="-3784" y="67754"/>
                  </a:lnTo>
                  <a:lnTo>
                    <a:pt x="19114" y="82207"/>
                  </a:lnTo>
                </a:path>
              </a:pathLst>
            </a:custGeom>
            <a:solidFill>
              <a:srgbClr val="D1D4D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43656B6-5A76-097D-AE9A-62FDCC703EF4}"/>
                </a:ext>
              </a:extLst>
            </p:cNvPr>
            <p:cNvSpPr/>
            <p:nvPr/>
          </p:nvSpPr>
          <p:spPr>
            <a:xfrm flipV="1">
              <a:off x="6910107" y="1705863"/>
              <a:ext cx="50952" cy="71119"/>
            </a:xfrm>
            <a:custGeom>
              <a:avLst/>
              <a:gdLst>
                <a:gd name="connsiteX0" fmla="*/ 20777 w 50952"/>
                <a:gd name="connsiteY0" fmla="*/ 67449 h 71119"/>
                <a:gd name="connsiteX1" fmla="*/ -3823 w 50952"/>
                <a:gd name="connsiteY1" fmla="*/ 34099 h 71119"/>
                <a:gd name="connsiteX2" fmla="*/ 20726 w 50952"/>
                <a:gd name="connsiteY2" fmla="*/ -3671 h 71119"/>
                <a:gd name="connsiteX3" fmla="*/ 47130 w 50952"/>
                <a:gd name="connsiteY3" fmla="*/ 49846 h 71119"/>
                <a:gd name="connsiteX4" fmla="*/ 20777 w 50952"/>
                <a:gd name="connsiteY4" fmla="*/ 67449 h 7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2" h="71119">
                  <a:moveTo>
                    <a:pt x="20777" y="67449"/>
                  </a:moveTo>
                  <a:lnTo>
                    <a:pt x="-3823" y="34099"/>
                  </a:lnTo>
                  <a:lnTo>
                    <a:pt x="20726" y="-3671"/>
                  </a:lnTo>
                  <a:lnTo>
                    <a:pt x="47130" y="49846"/>
                  </a:lnTo>
                  <a:lnTo>
                    <a:pt x="20777" y="67449"/>
                  </a:lnTo>
                </a:path>
              </a:pathLst>
            </a:custGeom>
            <a:solidFill>
              <a:srgbClr val="D1D4D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19001E2-A231-FCFD-D579-3DF009B9A570}"/>
                </a:ext>
              </a:extLst>
            </p:cNvPr>
            <p:cNvSpPr/>
            <p:nvPr/>
          </p:nvSpPr>
          <p:spPr>
            <a:xfrm flipV="1">
              <a:off x="6584657" y="1731378"/>
              <a:ext cx="223018" cy="400316"/>
            </a:xfrm>
            <a:custGeom>
              <a:avLst/>
              <a:gdLst>
                <a:gd name="connsiteX0" fmla="*/ 192314 w 223018"/>
                <a:gd name="connsiteY0" fmla="*/ 396815 h 400316"/>
                <a:gd name="connsiteX1" fmla="*/ -3660 w 223018"/>
                <a:gd name="connsiteY1" fmla="*/ 198200 h 400316"/>
                <a:gd name="connsiteX2" fmla="*/ 131494 w 223018"/>
                <a:gd name="connsiteY2" fmla="*/ -3502 h 400316"/>
                <a:gd name="connsiteX3" fmla="*/ 167765 w 223018"/>
                <a:gd name="connsiteY3" fmla="*/ 40783 h 400316"/>
                <a:gd name="connsiteX4" fmla="*/ 84390 w 223018"/>
                <a:gd name="connsiteY4" fmla="*/ 192193 h 400316"/>
                <a:gd name="connsiteX5" fmla="*/ 202144 w 223018"/>
                <a:gd name="connsiteY5" fmla="*/ 286351 h 400316"/>
                <a:gd name="connsiteX6" fmla="*/ 192314 w 223018"/>
                <a:gd name="connsiteY6" fmla="*/ 396815 h 40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018" h="400316">
                  <a:moveTo>
                    <a:pt x="192314" y="396815"/>
                  </a:moveTo>
                  <a:cubicBezTo>
                    <a:pt x="192314" y="396815"/>
                    <a:pt x="22299" y="295330"/>
                    <a:pt x="-3660" y="198200"/>
                  </a:cubicBezTo>
                  <a:cubicBezTo>
                    <a:pt x="-3660" y="198200"/>
                    <a:pt x="43737" y="74007"/>
                    <a:pt x="131494" y="-3502"/>
                  </a:cubicBezTo>
                  <a:lnTo>
                    <a:pt x="167765" y="40783"/>
                  </a:lnTo>
                  <a:cubicBezTo>
                    <a:pt x="167765" y="40783"/>
                    <a:pt x="109802" y="125137"/>
                    <a:pt x="84390" y="192193"/>
                  </a:cubicBezTo>
                  <a:cubicBezTo>
                    <a:pt x="84390" y="192193"/>
                    <a:pt x="158329" y="250511"/>
                    <a:pt x="202144" y="286351"/>
                  </a:cubicBezTo>
                  <a:cubicBezTo>
                    <a:pt x="245959" y="322203"/>
                    <a:pt x="192314" y="396815"/>
                    <a:pt x="192314" y="396815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02127EF-B9E8-0989-1C74-D6CF325E453C}"/>
                </a:ext>
              </a:extLst>
            </p:cNvPr>
            <p:cNvSpPr/>
            <p:nvPr/>
          </p:nvSpPr>
          <p:spPr>
            <a:xfrm flipV="1">
              <a:off x="6583815" y="1731378"/>
              <a:ext cx="235166" cy="416521"/>
            </a:xfrm>
            <a:custGeom>
              <a:avLst/>
              <a:gdLst>
                <a:gd name="connsiteX0" fmla="*/ 193153 w 235166"/>
                <a:gd name="connsiteY0" fmla="*/ 413028 h 416521"/>
                <a:gd name="connsiteX1" fmla="*/ -3227 w 235166"/>
                <a:gd name="connsiteY1" fmla="*/ 222071 h 416521"/>
                <a:gd name="connsiteX2" fmla="*/ 164947 w 235166"/>
                <a:gd name="connsiteY2" fmla="*/ -3494 h 416521"/>
                <a:gd name="connsiteX3" fmla="*/ 182612 w 235166"/>
                <a:gd name="connsiteY3" fmla="*/ 20648 h 416521"/>
                <a:gd name="connsiteX4" fmla="*/ 84390 w 235166"/>
                <a:gd name="connsiteY4" fmla="*/ 218273 h 416521"/>
                <a:gd name="connsiteX5" fmla="*/ 216686 w 235166"/>
                <a:gd name="connsiteY5" fmla="*/ 314564 h 416521"/>
                <a:gd name="connsiteX6" fmla="*/ 193153 w 235166"/>
                <a:gd name="connsiteY6" fmla="*/ 413028 h 41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166" h="416521">
                  <a:moveTo>
                    <a:pt x="193153" y="413028"/>
                  </a:moveTo>
                  <a:cubicBezTo>
                    <a:pt x="193153" y="413028"/>
                    <a:pt x="-14415" y="265263"/>
                    <a:pt x="-3227" y="222071"/>
                  </a:cubicBezTo>
                  <a:cubicBezTo>
                    <a:pt x="-3227" y="222071"/>
                    <a:pt x="64960" y="70826"/>
                    <a:pt x="164947" y="-3494"/>
                  </a:cubicBezTo>
                  <a:lnTo>
                    <a:pt x="182612" y="20648"/>
                  </a:lnTo>
                  <a:cubicBezTo>
                    <a:pt x="182612" y="20648"/>
                    <a:pt x="109790" y="151217"/>
                    <a:pt x="84390" y="218273"/>
                  </a:cubicBezTo>
                  <a:cubicBezTo>
                    <a:pt x="84390" y="218273"/>
                    <a:pt x="172859" y="278725"/>
                    <a:pt x="216686" y="314564"/>
                  </a:cubicBezTo>
                  <a:cubicBezTo>
                    <a:pt x="260514" y="350416"/>
                    <a:pt x="193153" y="413028"/>
                    <a:pt x="193153" y="413028"/>
                  </a:cubicBezTo>
                </a:path>
              </a:pathLst>
            </a:custGeom>
            <a:solidFill>
              <a:srgbClr val="FCCFC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0203C0C-EE9E-5E4C-C577-5C19B91B1A55}"/>
                </a:ext>
              </a:extLst>
            </p:cNvPr>
            <p:cNvSpPr/>
            <p:nvPr/>
          </p:nvSpPr>
          <p:spPr>
            <a:xfrm flipV="1">
              <a:off x="6697776" y="1731378"/>
              <a:ext cx="127126" cy="143598"/>
            </a:xfrm>
            <a:custGeom>
              <a:avLst/>
              <a:gdLst>
                <a:gd name="connsiteX0" fmla="*/ -3704 w 127126"/>
                <a:gd name="connsiteY0" fmla="*/ 81449 h 143598"/>
                <a:gd name="connsiteX1" fmla="*/ 79151 w 127126"/>
                <a:gd name="connsiteY1" fmla="*/ 139983 h 143598"/>
                <a:gd name="connsiteX2" fmla="*/ 109580 w 127126"/>
                <a:gd name="connsiteY2" fmla="*/ 36478 h 143598"/>
                <a:gd name="connsiteX3" fmla="*/ 47985 w 127126"/>
                <a:gd name="connsiteY3" fmla="*/ -3616 h 143598"/>
                <a:gd name="connsiteX4" fmla="*/ -3704 w 127126"/>
                <a:gd name="connsiteY4" fmla="*/ 81449 h 14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26" h="143598">
                  <a:moveTo>
                    <a:pt x="-3704" y="81449"/>
                  </a:moveTo>
                  <a:cubicBezTo>
                    <a:pt x="39934" y="116539"/>
                    <a:pt x="79151" y="139983"/>
                    <a:pt x="79151" y="139983"/>
                  </a:cubicBezTo>
                  <a:cubicBezTo>
                    <a:pt x="79151" y="139983"/>
                    <a:pt x="153408" y="72330"/>
                    <a:pt x="109580" y="36478"/>
                  </a:cubicBezTo>
                  <a:cubicBezTo>
                    <a:pt x="97477" y="26585"/>
                    <a:pt x="62476" y="8005"/>
                    <a:pt x="47985" y="-3616"/>
                  </a:cubicBezTo>
                  <a:cubicBezTo>
                    <a:pt x="32542" y="25823"/>
                    <a:pt x="14965" y="53991"/>
                    <a:pt x="-3704" y="81449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3E0212-784A-867C-A72D-E2F085E2CC97}"/>
                </a:ext>
              </a:extLst>
            </p:cNvPr>
            <p:cNvSpPr/>
            <p:nvPr/>
          </p:nvSpPr>
          <p:spPr>
            <a:xfrm flipV="1">
              <a:off x="6768782" y="1960231"/>
              <a:ext cx="307200" cy="211836"/>
            </a:xfrm>
            <a:custGeom>
              <a:avLst/>
              <a:gdLst>
                <a:gd name="connsiteX0" fmla="*/ 234705 w 307200"/>
                <a:gd name="connsiteY0" fmla="*/ 208455 h 211836"/>
                <a:gd name="connsiteX1" fmla="*/ 303387 w 307200"/>
                <a:gd name="connsiteY1" fmla="*/ 68463 h 211836"/>
                <a:gd name="connsiteX2" fmla="*/ 214067 w 307200"/>
                <a:gd name="connsiteY2" fmla="*/ 5890 h 211836"/>
                <a:gd name="connsiteX3" fmla="*/ 200275 w 307200"/>
                <a:gd name="connsiteY3" fmla="*/ 43266 h 211836"/>
                <a:gd name="connsiteX4" fmla="*/ 181644 w 307200"/>
                <a:gd name="connsiteY4" fmla="*/ -3381 h 211836"/>
                <a:gd name="connsiteX5" fmla="*/ -3814 w 307200"/>
                <a:gd name="connsiteY5" fmla="*/ 69897 h 211836"/>
                <a:gd name="connsiteX6" fmla="*/ 86217 w 307200"/>
                <a:gd name="connsiteY6" fmla="*/ 203616 h 211836"/>
                <a:gd name="connsiteX7" fmla="*/ 234705 w 307200"/>
                <a:gd name="connsiteY7" fmla="*/ 208455 h 21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00" h="211836">
                  <a:moveTo>
                    <a:pt x="234705" y="208455"/>
                  </a:moveTo>
                  <a:cubicBezTo>
                    <a:pt x="234705" y="208455"/>
                    <a:pt x="292108" y="109280"/>
                    <a:pt x="303387" y="68463"/>
                  </a:cubicBezTo>
                  <a:cubicBezTo>
                    <a:pt x="303387" y="68463"/>
                    <a:pt x="270239" y="15326"/>
                    <a:pt x="214067" y="5890"/>
                  </a:cubicBezTo>
                  <a:lnTo>
                    <a:pt x="200275" y="43266"/>
                  </a:lnTo>
                  <a:lnTo>
                    <a:pt x="181644" y="-3381"/>
                  </a:lnTo>
                  <a:cubicBezTo>
                    <a:pt x="181644" y="-3381"/>
                    <a:pt x="40013" y="13433"/>
                    <a:pt x="-3814" y="69897"/>
                  </a:cubicBezTo>
                  <a:cubicBezTo>
                    <a:pt x="-3814" y="69897"/>
                    <a:pt x="42096" y="171129"/>
                    <a:pt x="86217" y="203616"/>
                  </a:cubicBezTo>
                  <a:lnTo>
                    <a:pt x="234705" y="208455"/>
                  </a:ln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068E0CA-02DC-FC56-0258-75E9B84809D5}"/>
                </a:ext>
              </a:extLst>
            </p:cNvPr>
            <p:cNvSpPr/>
            <p:nvPr/>
          </p:nvSpPr>
          <p:spPr>
            <a:xfrm flipV="1">
              <a:off x="6919615" y="1804499"/>
              <a:ext cx="15185" cy="15185"/>
            </a:xfrm>
            <a:custGeom>
              <a:avLst/>
              <a:gdLst>
                <a:gd name="connsiteX0" fmla="*/ -3787 w 15185"/>
                <a:gd name="connsiteY0" fmla="*/ 4664 h 15185"/>
                <a:gd name="connsiteX1" fmla="*/ 3096 w 15185"/>
                <a:gd name="connsiteY1" fmla="*/ -3578 h 15185"/>
                <a:gd name="connsiteX2" fmla="*/ 11339 w 15185"/>
                <a:gd name="connsiteY2" fmla="*/ 3305 h 15185"/>
                <a:gd name="connsiteX3" fmla="*/ 4468 w 15185"/>
                <a:gd name="connsiteY3" fmla="*/ 11548 h 15185"/>
                <a:gd name="connsiteX4" fmla="*/ -3787 w 15185"/>
                <a:gd name="connsiteY4" fmla="*/ 4664 h 15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5" h="15185">
                  <a:moveTo>
                    <a:pt x="-3787" y="4664"/>
                  </a:moveTo>
                  <a:cubicBezTo>
                    <a:pt x="-4156" y="486"/>
                    <a:pt x="-1082" y="-3197"/>
                    <a:pt x="3096" y="-3578"/>
                  </a:cubicBezTo>
                  <a:cubicBezTo>
                    <a:pt x="7262" y="-3947"/>
                    <a:pt x="10957" y="-873"/>
                    <a:pt x="11339" y="3305"/>
                  </a:cubicBezTo>
                  <a:cubicBezTo>
                    <a:pt x="11707" y="7483"/>
                    <a:pt x="8633" y="11167"/>
                    <a:pt x="4468" y="11548"/>
                  </a:cubicBezTo>
                  <a:cubicBezTo>
                    <a:pt x="277" y="11916"/>
                    <a:pt x="-3419" y="8842"/>
                    <a:pt x="-3787" y="4664"/>
                  </a:cubicBezTo>
                </a:path>
              </a:pathLst>
            </a:custGeom>
            <a:solidFill>
              <a:srgbClr val="D1D4D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1DC7E5F-D57E-56F3-C22D-1F9C9A8589A4}"/>
                </a:ext>
              </a:extLst>
            </p:cNvPr>
            <p:cNvSpPr/>
            <p:nvPr/>
          </p:nvSpPr>
          <p:spPr>
            <a:xfrm flipV="1">
              <a:off x="6933634" y="1878248"/>
              <a:ext cx="15174" cy="15174"/>
            </a:xfrm>
            <a:custGeom>
              <a:avLst/>
              <a:gdLst>
                <a:gd name="connsiteX0" fmla="*/ -3795 w 15174"/>
                <a:gd name="connsiteY0" fmla="*/ 4719 h 15174"/>
                <a:gd name="connsiteX1" fmla="*/ 3088 w 15174"/>
                <a:gd name="connsiteY1" fmla="*/ -3511 h 15174"/>
                <a:gd name="connsiteX2" fmla="*/ 11318 w 15174"/>
                <a:gd name="connsiteY2" fmla="*/ 3360 h 15174"/>
                <a:gd name="connsiteX3" fmla="*/ 4435 w 15174"/>
                <a:gd name="connsiteY3" fmla="*/ 11603 h 15174"/>
                <a:gd name="connsiteX4" fmla="*/ -3795 w 15174"/>
                <a:gd name="connsiteY4" fmla="*/ 4719 h 1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4" h="15174">
                  <a:moveTo>
                    <a:pt x="-3795" y="4719"/>
                  </a:moveTo>
                  <a:cubicBezTo>
                    <a:pt x="-4176" y="554"/>
                    <a:pt x="-1090" y="-3142"/>
                    <a:pt x="3088" y="-3511"/>
                  </a:cubicBezTo>
                  <a:cubicBezTo>
                    <a:pt x="7254" y="-3891"/>
                    <a:pt x="10950" y="-805"/>
                    <a:pt x="11318" y="3360"/>
                  </a:cubicBezTo>
                  <a:cubicBezTo>
                    <a:pt x="11686" y="7539"/>
                    <a:pt x="8613" y="11222"/>
                    <a:pt x="4435" y="11603"/>
                  </a:cubicBezTo>
                  <a:cubicBezTo>
                    <a:pt x="269" y="11971"/>
                    <a:pt x="-3427" y="8897"/>
                    <a:pt x="-3795" y="4719"/>
                  </a:cubicBezTo>
                </a:path>
              </a:pathLst>
            </a:custGeom>
            <a:solidFill>
              <a:srgbClr val="D1D4D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289E811-2F8F-E60C-566B-E550DAC1D9E1}"/>
                </a:ext>
              </a:extLst>
            </p:cNvPr>
            <p:cNvSpPr/>
            <p:nvPr/>
          </p:nvSpPr>
          <p:spPr>
            <a:xfrm flipV="1">
              <a:off x="6942018" y="1949153"/>
              <a:ext cx="15174" cy="15174"/>
            </a:xfrm>
            <a:custGeom>
              <a:avLst/>
              <a:gdLst>
                <a:gd name="connsiteX0" fmla="*/ -3803 w 15174"/>
                <a:gd name="connsiteY0" fmla="*/ 4782 h 15174"/>
                <a:gd name="connsiteX1" fmla="*/ 3081 w 15174"/>
                <a:gd name="connsiteY1" fmla="*/ -3447 h 15174"/>
                <a:gd name="connsiteX2" fmla="*/ 11310 w 15174"/>
                <a:gd name="connsiteY2" fmla="*/ 3423 h 15174"/>
                <a:gd name="connsiteX3" fmla="*/ 4427 w 15174"/>
                <a:gd name="connsiteY3" fmla="*/ 11666 h 15174"/>
                <a:gd name="connsiteX4" fmla="*/ -3803 w 15174"/>
                <a:gd name="connsiteY4" fmla="*/ 4782 h 1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4" h="15174">
                  <a:moveTo>
                    <a:pt x="-3803" y="4782"/>
                  </a:moveTo>
                  <a:cubicBezTo>
                    <a:pt x="-4171" y="617"/>
                    <a:pt x="-1098" y="-3079"/>
                    <a:pt x="3081" y="-3447"/>
                  </a:cubicBezTo>
                  <a:cubicBezTo>
                    <a:pt x="7246" y="-3828"/>
                    <a:pt x="10942" y="-742"/>
                    <a:pt x="11310" y="3423"/>
                  </a:cubicBezTo>
                  <a:cubicBezTo>
                    <a:pt x="11691" y="7602"/>
                    <a:pt x="8605" y="11285"/>
                    <a:pt x="4427" y="11666"/>
                  </a:cubicBezTo>
                  <a:cubicBezTo>
                    <a:pt x="261" y="12034"/>
                    <a:pt x="-3434" y="8961"/>
                    <a:pt x="-3803" y="4782"/>
                  </a:cubicBezTo>
                </a:path>
              </a:pathLst>
            </a:custGeom>
            <a:solidFill>
              <a:srgbClr val="D1D4D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5A7B312-D6D1-AF0F-8557-00EF92104576}"/>
                </a:ext>
              </a:extLst>
            </p:cNvPr>
            <p:cNvSpPr/>
            <p:nvPr/>
          </p:nvSpPr>
          <p:spPr>
            <a:xfrm flipV="1">
              <a:off x="6950487" y="2021098"/>
              <a:ext cx="15176" cy="15174"/>
            </a:xfrm>
            <a:custGeom>
              <a:avLst/>
              <a:gdLst>
                <a:gd name="connsiteX0" fmla="*/ -3806 w 15176"/>
                <a:gd name="connsiteY0" fmla="*/ 4846 h 15174"/>
                <a:gd name="connsiteX1" fmla="*/ 3077 w 15176"/>
                <a:gd name="connsiteY1" fmla="*/ -3383 h 15174"/>
                <a:gd name="connsiteX2" fmla="*/ 11306 w 15176"/>
                <a:gd name="connsiteY2" fmla="*/ 3488 h 15174"/>
                <a:gd name="connsiteX3" fmla="*/ 4423 w 15176"/>
                <a:gd name="connsiteY3" fmla="*/ 11730 h 15174"/>
                <a:gd name="connsiteX4" fmla="*/ -3806 w 15176"/>
                <a:gd name="connsiteY4" fmla="*/ 4846 h 1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6" h="15174">
                  <a:moveTo>
                    <a:pt x="-3806" y="4846"/>
                  </a:moveTo>
                  <a:cubicBezTo>
                    <a:pt x="-4188" y="681"/>
                    <a:pt x="-1101" y="-3015"/>
                    <a:pt x="3077" y="-3383"/>
                  </a:cubicBezTo>
                  <a:cubicBezTo>
                    <a:pt x="7242" y="-3764"/>
                    <a:pt x="10938" y="-678"/>
                    <a:pt x="11306" y="3488"/>
                  </a:cubicBezTo>
                  <a:cubicBezTo>
                    <a:pt x="11687" y="7666"/>
                    <a:pt x="8601" y="11349"/>
                    <a:pt x="4423" y="11730"/>
                  </a:cubicBezTo>
                  <a:cubicBezTo>
                    <a:pt x="257" y="12098"/>
                    <a:pt x="-3438" y="9025"/>
                    <a:pt x="-3806" y="4846"/>
                  </a:cubicBezTo>
                </a:path>
              </a:pathLst>
            </a:custGeom>
            <a:solidFill>
              <a:srgbClr val="D1D4D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DE5A9D5-3194-7FE3-4551-50B52A3EB823}"/>
                </a:ext>
              </a:extLst>
            </p:cNvPr>
            <p:cNvSpPr/>
            <p:nvPr/>
          </p:nvSpPr>
          <p:spPr>
            <a:xfrm flipV="1">
              <a:off x="6962656" y="2096369"/>
              <a:ext cx="15174" cy="15174"/>
            </a:xfrm>
            <a:custGeom>
              <a:avLst/>
              <a:gdLst>
                <a:gd name="connsiteX0" fmla="*/ -3817 w 15174"/>
                <a:gd name="connsiteY0" fmla="*/ 4924 h 15174"/>
                <a:gd name="connsiteX1" fmla="*/ 3067 w 15174"/>
                <a:gd name="connsiteY1" fmla="*/ -3318 h 15174"/>
                <a:gd name="connsiteX2" fmla="*/ 11296 w 15174"/>
                <a:gd name="connsiteY2" fmla="*/ 3566 h 15174"/>
                <a:gd name="connsiteX3" fmla="*/ 4413 w 15174"/>
                <a:gd name="connsiteY3" fmla="*/ 11795 h 15174"/>
                <a:gd name="connsiteX4" fmla="*/ -3817 w 15174"/>
                <a:gd name="connsiteY4" fmla="*/ 4924 h 1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4" h="15174">
                  <a:moveTo>
                    <a:pt x="-3817" y="4924"/>
                  </a:moveTo>
                  <a:cubicBezTo>
                    <a:pt x="-4185" y="746"/>
                    <a:pt x="-1112" y="-2937"/>
                    <a:pt x="3067" y="-3318"/>
                  </a:cubicBezTo>
                  <a:cubicBezTo>
                    <a:pt x="7232" y="-3686"/>
                    <a:pt x="10928" y="-613"/>
                    <a:pt x="11296" y="3566"/>
                  </a:cubicBezTo>
                  <a:cubicBezTo>
                    <a:pt x="11677" y="7744"/>
                    <a:pt x="8591" y="11427"/>
                    <a:pt x="4413" y="11795"/>
                  </a:cubicBezTo>
                  <a:cubicBezTo>
                    <a:pt x="247" y="12176"/>
                    <a:pt x="-3448" y="9090"/>
                    <a:pt x="-3817" y="4924"/>
                  </a:cubicBezTo>
                </a:path>
              </a:pathLst>
            </a:custGeom>
            <a:solidFill>
              <a:srgbClr val="D1D4D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23F5F13-BD28-E45F-D4AD-98E67EC82BCE}"/>
                </a:ext>
              </a:extLst>
            </p:cNvPr>
            <p:cNvSpPr/>
            <p:nvPr/>
          </p:nvSpPr>
          <p:spPr>
            <a:xfrm flipV="1">
              <a:off x="6742823" y="2064392"/>
              <a:ext cx="68111" cy="93739"/>
            </a:xfrm>
            <a:custGeom>
              <a:avLst/>
              <a:gdLst>
                <a:gd name="connsiteX0" fmla="*/ -3715 w 68111"/>
                <a:gd name="connsiteY0" fmla="*/ 7500 h 93739"/>
                <a:gd name="connsiteX1" fmla="*/ 32404 w 68111"/>
                <a:gd name="connsiteY1" fmla="*/ 42844 h 93739"/>
                <a:gd name="connsiteX2" fmla="*/ 39808 w 68111"/>
                <a:gd name="connsiteY2" fmla="*/ 58071 h 93739"/>
                <a:gd name="connsiteX3" fmla="*/ 37103 w 68111"/>
                <a:gd name="connsiteY3" fmla="*/ 69565 h 93739"/>
                <a:gd name="connsiteX4" fmla="*/ 16364 w 68111"/>
                <a:gd name="connsiteY4" fmla="*/ 72422 h 93739"/>
                <a:gd name="connsiteX5" fmla="*/ 1708 w 68111"/>
                <a:gd name="connsiteY5" fmla="*/ 29356 h 93739"/>
                <a:gd name="connsiteX6" fmla="*/ -3715 w 68111"/>
                <a:gd name="connsiteY6" fmla="*/ 7500 h 9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111" h="93739">
                  <a:moveTo>
                    <a:pt x="-3715" y="7500"/>
                  </a:moveTo>
                  <a:cubicBezTo>
                    <a:pt x="-3715" y="7500"/>
                    <a:pt x="34792" y="-33102"/>
                    <a:pt x="32404" y="42844"/>
                  </a:cubicBezTo>
                  <a:cubicBezTo>
                    <a:pt x="32404" y="42844"/>
                    <a:pt x="89287" y="48584"/>
                    <a:pt x="39808" y="58071"/>
                  </a:cubicBezTo>
                  <a:cubicBezTo>
                    <a:pt x="39808" y="58071"/>
                    <a:pt x="96894" y="73997"/>
                    <a:pt x="37103" y="69565"/>
                  </a:cubicBezTo>
                  <a:cubicBezTo>
                    <a:pt x="37103" y="69565"/>
                    <a:pt x="85922" y="114472"/>
                    <a:pt x="16364" y="72422"/>
                  </a:cubicBezTo>
                  <a:cubicBezTo>
                    <a:pt x="16364" y="72422"/>
                    <a:pt x="2305" y="62567"/>
                    <a:pt x="1708" y="29356"/>
                  </a:cubicBezTo>
                  <a:lnTo>
                    <a:pt x="-3715" y="7500"/>
                  </a:lnTo>
                </a:path>
              </a:pathLst>
            </a:custGeom>
            <a:solidFill>
              <a:srgbClr val="FCCFC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709715C-DABE-F7AA-CBD4-79B0C9424C7E}"/>
                </a:ext>
              </a:extLst>
            </p:cNvPr>
            <p:cNvSpPr/>
            <p:nvPr/>
          </p:nvSpPr>
          <p:spPr>
            <a:xfrm flipV="1">
              <a:off x="6714072" y="1272879"/>
              <a:ext cx="257291" cy="251298"/>
            </a:xfrm>
            <a:custGeom>
              <a:avLst/>
              <a:gdLst>
                <a:gd name="connsiteX0" fmla="*/ 248512 w 257291"/>
                <a:gd name="connsiteY0" fmla="*/ 186154 h 251298"/>
                <a:gd name="connsiteX1" fmla="*/ 164958 w 257291"/>
                <a:gd name="connsiteY1" fmla="*/ 27239 h 251298"/>
                <a:gd name="connsiteX2" fmla="*/ 223823 w 257291"/>
                <a:gd name="connsiteY2" fmla="*/ 121105 h 251298"/>
                <a:gd name="connsiteX3" fmla="*/ 63917 w 257291"/>
                <a:gd name="connsiteY3" fmla="*/ -3977 h 251298"/>
                <a:gd name="connsiteX4" fmla="*/ 5777 w 257291"/>
                <a:gd name="connsiteY4" fmla="*/ 12444 h 251298"/>
                <a:gd name="connsiteX5" fmla="*/ 39648 w 257291"/>
                <a:gd name="connsiteY5" fmla="*/ 191451 h 251298"/>
                <a:gd name="connsiteX6" fmla="*/ 248512 w 257291"/>
                <a:gd name="connsiteY6" fmla="*/ 186154 h 25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91" h="251298">
                  <a:moveTo>
                    <a:pt x="248512" y="186154"/>
                  </a:moveTo>
                  <a:cubicBezTo>
                    <a:pt x="248512" y="186154"/>
                    <a:pt x="284262" y="81024"/>
                    <a:pt x="164958" y="27239"/>
                  </a:cubicBezTo>
                  <a:cubicBezTo>
                    <a:pt x="164958" y="27239"/>
                    <a:pt x="205700" y="54227"/>
                    <a:pt x="223823" y="121105"/>
                  </a:cubicBezTo>
                  <a:cubicBezTo>
                    <a:pt x="223823" y="121105"/>
                    <a:pt x="161987" y="1141"/>
                    <a:pt x="63917" y="-3977"/>
                  </a:cubicBezTo>
                  <a:cubicBezTo>
                    <a:pt x="63917" y="-3977"/>
                    <a:pt x="41845" y="25118"/>
                    <a:pt x="5777" y="12444"/>
                  </a:cubicBezTo>
                  <a:cubicBezTo>
                    <a:pt x="-6009" y="51814"/>
                    <a:pt x="-17159" y="140930"/>
                    <a:pt x="39648" y="191451"/>
                  </a:cubicBezTo>
                  <a:cubicBezTo>
                    <a:pt x="96442" y="241971"/>
                    <a:pt x="230173" y="288961"/>
                    <a:pt x="248512" y="186154"/>
                  </a:cubicBezTo>
                </a:path>
              </a:pathLst>
            </a:custGeom>
            <a:solidFill>
              <a:srgbClr val="B2994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A4AD209-59BA-1597-F73F-3F15022C19D1}"/>
                </a:ext>
              </a:extLst>
            </p:cNvPr>
            <p:cNvSpPr/>
            <p:nvPr/>
          </p:nvSpPr>
          <p:spPr>
            <a:xfrm flipV="1">
              <a:off x="6843585" y="1465142"/>
              <a:ext cx="69875" cy="26725"/>
            </a:xfrm>
            <a:custGeom>
              <a:avLst/>
              <a:gdLst>
                <a:gd name="connsiteX0" fmla="*/ -3784 w 69875"/>
                <a:gd name="connsiteY0" fmla="*/ -3906 h 26725"/>
                <a:gd name="connsiteX1" fmla="*/ 28842 w 69875"/>
                <a:gd name="connsiteY1" fmla="*/ 22205 h 26725"/>
                <a:gd name="connsiteX2" fmla="*/ 50864 w 69875"/>
                <a:gd name="connsiteY2" fmla="*/ 19500 h 26725"/>
                <a:gd name="connsiteX3" fmla="*/ 66091 w 69875"/>
                <a:gd name="connsiteY3" fmla="*/ 4565 h 26725"/>
                <a:gd name="connsiteX4" fmla="*/ 30303 w 69875"/>
                <a:gd name="connsiteY4" fmla="*/ 14281 h 26725"/>
                <a:gd name="connsiteX5" fmla="*/ -3784 w 69875"/>
                <a:gd name="connsiteY5" fmla="*/ -3906 h 2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75" h="26725">
                  <a:moveTo>
                    <a:pt x="-3784" y="-3906"/>
                  </a:moveTo>
                  <a:cubicBezTo>
                    <a:pt x="1588" y="9099"/>
                    <a:pt x="14161" y="19348"/>
                    <a:pt x="28842" y="22205"/>
                  </a:cubicBezTo>
                  <a:cubicBezTo>
                    <a:pt x="36183" y="23513"/>
                    <a:pt x="44108" y="22790"/>
                    <a:pt x="50864" y="19500"/>
                  </a:cubicBezTo>
                  <a:cubicBezTo>
                    <a:pt x="57697" y="16376"/>
                    <a:pt x="62942" y="10788"/>
                    <a:pt x="66091" y="4565"/>
                  </a:cubicBezTo>
                  <a:cubicBezTo>
                    <a:pt x="54916" y="13188"/>
                    <a:pt x="42584" y="16744"/>
                    <a:pt x="30303" y="14281"/>
                  </a:cubicBezTo>
                  <a:cubicBezTo>
                    <a:pt x="18009" y="11982"/>
                    <a:pt x="6707" y="5213"/>
                    <a:pt x="-3784" y="-3906"/>
                  </a:cubicBezTo>
                </a:path>
              </a:pathLst>
            </a:custGeom>
            <a:solidFill>
              <a:srgbClr val="9D823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EB14015-A25C-C140-F2DD-7C16DE0C1217}"/>
                </a:ext>
              </a:extLst>
            </p:cNvPr>
            <p:cNvSpPr/>
            <p:nvPr/>
          </p:nvSpPr>
          <p:spPr>
            <a:xfrm flipV="1">
              <a:off x="6974369" y="1460085"/>
              <a:ext cx="67323" cy="25788"/>
            </a:xfrm>
            <a:custGeom>
              <a:avLst/>
              <a:gdLst>
                <a:gd name="connsiteX0" fmla="*/ -3872 w 67323"/>
                <a:gd name="connsiteY0" fmla="*/ 3912 h 25788"/>
                <a:gd name="connsiteX1" fmla="*/ 11063 w 67323"/>
                <a:gd name="connsiteY1" fmla="*/ 18276 h 25788"/>
                <a:gd name="connsiteX2" fmla="*/ 32234 w 67323"/>
                <a:gd name="connsiteY2" fmla="*/ 21616 h 25788"/>
                <a:gd name="connsiteX3" fmla="*/ 51995 w 67323"/>
                <a:gd name="connsiteY3" fmla="*/ 13336 h 25788"/>
                <a:gd name="connsiteX4" fmla="*/ 63451 w 67323"/>
                <a:gd name="connsiteY4" fmla="*/ -3911 h 25788"/>
                <a:gd name="connsiteX5" fmla="*/ 31268 w 67323"/>
                <a:gd name="connsiteY5" fmla="*/ 13615 h 25788"/>
                <a:gd name="connsiteX6" fmla="*/ -3872 w 67323"/>
                <a:gd name="connsiteY6" fmla="*/ 3912 h 2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23" h="25788">
                  <a:moveTo>
                    <a:pt x="-3872" y="3912"/>
                  </a:moveTo>
                  <a:cubicBezTo>
                    <a:pt x="-888" y="10047"/>
                    <a:pt x="4510" y="15291"/>
                    <a:pt x="11063" y="18276"/>
                  </a:cubicBezTo>
                  <a:cubicBezTo>
                    <a:pt x="17553" y="21400"/>
                    <a:pt x="25020" y="22416"/>
                    <a:pt x="32234" y="21616"/>
                  </a:cubicBezTo>
                  <a:cubicBezTo>
                    <a:pt x="39435" y="20676"/>
                    <a:pt x="46433" y="17895"/>
                    <a:pt x="51995" y="13336"/>
                  </a:cubicBezTo>
                  <a:cubicBezTo>
                    <a:pt x="57634" y="8904"/>
                    <a:pt x="61673" y="2668"/>
                    <a:pt x="63451" y="-3911"/>
                  </a:cubicBezTo>
                  <a:cubicBezTo>
                    <a:pt x="54319" y="6198"/>
                    <a:pt x="43308" y="12193"/>
                    <a:pt x="31268" y="13615"/>
                  </a:cubicBezTo>
                  <a:cubicBezTo>
                    <a:pt x="19280" y="15114"/>
                    <a:pt x="6986" y="12116"/>
                    <a:pt x="-3872" y="3912"/>
                  </a:cubicBezTo>
                </a:path>
              </a:pathLst>
            </a:custGeom>
            <a:solidFill>
              <a:srgbClr val="9D823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7E35272-E88D-58FD-E8EB-65F8DCA2A235}"/>
                </a:ext>
              </a:extLst>
            </p:cNvPr>
            <p:cNvSpPr/>
            <p:nvPr/>
          </p:nvSpPr>
          <p:spPr>
            <a:xfrm flipV="1">
              <a:off x="7217499" y="1368560"/>
              <a:ext cx="112805" cy="151451"/>
            </a:xfrm>
            <a:custGeom>
              <a:avLst/>
              <a:gdLst>
                <a:gd name="connsiteX0" fmla="*/ 54023 w 112805"/>
                <a:gd name="connsiteY0" fmla="*/ -888 h 151451"/>
                <a:gd name="connsiteX1" fmla="*/ 64437 w 112805"/>
                <a:gd name="connsiteY1" fmla="*/ 33656 h 151451"/>
                <a:gd name="connsiteX2" fmla="*/ 86700 w 112805"/>
                <a:gd name="connsiteY2" fmla="*/ 44311 h 151451"/>
                <a:gd name="connsiteX3" fmla="*/ 100441 w 112805"/>
                <a:gd name="connsiteY3" fmla="*/ 130747 h 151451"/>
                <a:gd name="connsiteX4" fmla="*/ 19289 w 112805"/>
                <a:gd name="connsiteY4" fmla="*/ 132043 h 151451"/>
                <a:gd name="connsiteX5" fmla="*/ 24127 w 112805"/>
                <a:gd name="connsiteY5" fmla="*/ 106236 h 151451"/>
                <a:gd name="connsiteX6" fmla="*/ -3178 w 112805"/>
                <a:gd name="connsiteY6" fmla="*/ 77941 h 151451"/>
                <a:gd name="connsiteX7" fmla="*/ 29334 w 112805"/>
                <a:gd name="connsiteY7" fmla="*/ 49086 h 151451"/>
                <a:gd name="connsiteX8" fmla="*/ 16875 w 112805"/>
                <a:gd name="connsiteY8" fmla="*/ -3936 h 151451"/>
                <a:gd name="connsiteX9" fmla="*/ 54023 w 112805"/>
                <a:gd name="connsiteY9" fmla="*/ -888 h 15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805" h="151451">
                  <a:moveTo>
                    <a:pt x="54023" y="-888"/>
                  </a:moveTo>
                  <a:lnTo>
                    <a:pt x="64437" y="33656"/>
                  </a:lnTo>
                  <a:cubicBezTo>
                    <a:pt x="64437" y="33656"/>
                    <a:pt x="73899" y="29249"/>
                    <a:pt x="86700" y="44311"/>
                  </a:cubicBezTo>
                  <a:cubicBezTo>
                    <a:pt x="99489" y="59373"/>
                    <a:pt x="120533" y="113691"/>
                    <a:pt x="100441" y="130747"/>
                  </a:cubicBezTo>
                  <a:cubicBezTo>
                    <a:pt x="80363" y="147804"/>
                    <a:pt x="26425" y="157303"/>
                    <a:pt x="19289" y="132043"/>
                  </a:cubicBezTo>
                  <a:cubicBezTo>
                    <a:pt x="2118" y="71184"/>
                    <a:pt x="24127" y="106236"/>
                    <a:pt x="24127" y="106236"/>
                  </a:cubicBezTo>
                  <a:cubicBezTo>
                    <a:pt x="24127" y="106236"/>
                    <a:pt x="-9884" y="111646"/>
                    <a:pt x="-3178" y="77941"/>
                  </a:cubicBezTo>
                  <a:cubicBezTo>
                    <a:pt x="3528" y="44235"/>
                    <a:pt x="29334" y="49086"/>
                    <a:pt x="29334" y="49086"/>
                  </a:cubicBezTo>
                  <a:lnTo>
                    <a:pt x="16875" y="-3936"/>
                  </a:lnTo>
                  <a:lnTo>
                    <a:pt x="54023" y="-888"/>
                  </a:lnTo>
                </a:path>
              </a:pathLst>
            </a:custGeom>
            <a:solidFill>
              <a:srgbClr val="FCCFC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58A10F8-3803-1FF4-C79E-B8407F114292}"/>
                </a:ext>
              </a:extLst>
            </p:cNvPr>
            <p:cNvSpPr/>
            <p:nvPr/>
          </p:nvSpPr>
          <p:spPr>
            <a:xfrm flipV="1">
              <a:off x="7032459" y="1438668"/>
              <a:ext cx="265734" cy="390232"/>
            </a:xfrm>
            <a:custGeom>
              <a:avLst/>
              <a:gdLst>
                <a:gd name="connsiteX0" fmla="*/ 2345 w 265734"/>
                <a:gd name="connsiteY0" fmla="*/ 17391 h 390232"/>
                <a:gd name="connsiteX1" fmla="*/ -3980 w 265734"/>
                <a:gd name="connsiteY1" fmla="*/ 97033 h 390232"/>
                <a:gd name="connsiteX2" fmla="*/ 139162 w 265734"/>
                <a:gd name="connsiteY2" fmla="*/ 129545 h 390232"/>
                <a:gd name="connsiteX3" fmla="*/ 215641 w 265734"/>
                <a:gd name="connsiteY3" fmla="*/ 372953 h 390232"/>
                <a:gd name="connsiteX4" fmla="*/ 261755 w 265734"/>
                <a:gd name="connsiteY4" fmla="*/ 386466 h 390232"/>
                <a:gd name="connsiteX5" fmla="*/ 187841 w 265734"/>
                <a:gd name="connsiteY5" fmla="*/ 56736 h 390232"/>
                <a:gd name="connsiteX6" fmla="*/ 6320 w 265734"/>
                <a:gd name="connsiteY6" fmla="*/ -3767 h 390232"/>
                <a:gd name="connsiteX7" fmla="*/ 2345 w 265734"/>
                <a:gd name="connsiteY7" fmla="*/ 17391 h 39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734" h="390232">
                  <a:moveTo>
                    <a:pt x="2345" y="17391"/>
                  </a:moveTo>
                  <a:cubicBezTo>
                    <a:pt x="-563" y="43883"/>
                    <a:pt x="-2278" y="70452"/>
                    <a:pt x="-3980" y="97033"/>
                  </a:cubicBezTo>
                  <a:lnTo>
                    <a:pt x="139162" y="129545"/>
                  </a:lnTo>
                  <a:lnTo>
                    <a:pt x="215641" y="372953"/>
                  </a:lnTo>
                  <a:lnTo>
                    <a:pt x="261755" y="386466"/>
                  </a:lnTo>
                  <a:cubicBezTo>
                    <a:pt x="261755" y="386466"/>
                    <a:pt x="219743" y="83291"/>
                    <a:pt x="187841" y="56736"/>
                  </a:cubicBezTo>
                  <a:cubicBezTo>
                    <a:pt x="169489" y="41432"/>
                    <a:pt x="80170" y="15080"/>
                    <a:pt x="6320" y="-3767"/>
                  </a:cubicBezTo>
                  <a:cubicBezTo>
                    <a:pt x="4644" y="3383"/>
                    <a:pt x="3107" y="10457"/>
                    <a:pt x="2345" y="17391"/>
                  </a:cubicBezTo>
                </a:path>
              </a:pathLst>
            </a:custGeom>
            <a:solidFill>
              <a:srgbClr val="FCCFC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0B30A5C-59F2-A8B7-42A6-0F49F974AFB9}"/>
                </a:ext>
              </a:extLst>
            </p:cNvPr>
            <p:cNvSpPr/>
            <p:nvPr/>
          </p:nvSpPr>
          <p:spPr>
            <a:xfrm flipV="1">
              <a:off x="6935289" y="1711857"/>
              <a:ext cx="157901" cy="139100"/>
            </a:xfrm>
            <a:custGeom>
              <a:avLst/>
              <a:gdLst>
                <a:gd name="connsiteX0" fmla="*/ 22250 w 157901"/>
                <a:gd name="connsiteY0" fmla="*/ 126283 h 139100"/>
                <a:gd name="connsiteX1" fmla="*/ 122033 w 157901"/>
                <a:gd name="connsiteY1" fmla="*/ 135465 h 139100"/>
                <a:gd name="connsiteX2" fmla="*/ 154025 w 157901"/>
                <a:gd name="connsiteY2" fmla="*/ 26778 h 139100"/>
                <a:gd name="connsiteX3" fmla="*/ 49414 w 157901"/>
                <a:gd name="connsiteY3" fmla="*/ -3461 h 139100"/>
                <a:gd name="connsiteX4" fmla="*/ 22250 w 157901"/>
                <a:gd name="connsiteY4" fmla="*/ 126283 h 13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01" h="139100">
                  <a:moveTo>
                    <a:pt x="22250" y="126283"/>
                  </a:moveTo>
                  <a:lnTo>
                    <a:pt x="122033" y="135465"/>
                  </a:lnTo>
                  <a:cubicBezTo>
                    <a:pt x="137273" y="107601"/>
                    <a:pt x="149262" y="61017"/>
                    <a:pt x="154025" y="26778"/>
                  </a:cubicBezTo>
                  <a:cubicBezTo>
                    <a:pt x="90347" y="2712"/>
                    <a:pt x="53238" y="-4934"/>
                    <a:pt x="49414" y="-3461"/>
                  </a:cubicBezTo>
                  <a:cubicBezTo>
                    <a:pt x="-51792" y="35325"/>
                    <a:pt x="22250" y="126283"/>
                    <a:pt x="22250" y="126283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5042DBE-E815-0BDE-B3E8-E728C1AFDF29}"/>
                </a:ext>
              </a:extLst>
            </p:cNvPr>
            <p:cNvSpPr/>
            <p:nvPr/>
          </p:nvSpPr>
          <p:spPr>
            <a:xfrm flipV="1">
              <a:off x="6907485" y="1595016"/>
              <a:ext cx="40995" cy="57330"/>
            </a:xfrm>
            <a:custGeom>
              <a:avLst/>
              <a:gdLst>
                <a:gd name="connsiteX0" fmla="*/ 36193 w 40995"/>
                <a:gd name="connsiteY0" fmla="*/ 20571 h 57330"/>
                <a:gd name="connsiteX1" fmla="*/ 10412 w 40995"/>
                <a:gd name="connsiteY1" fmla="*/ -3445 h 57330"/>
                <a:gd name="connsiteX2" fmla="*/ -2834 w 40995"/>
                <a:gd name="connsiteY2" fmla="*/ 29194 h 57330"/>
                <a:gd name="connsiteX3" fmla="*/ 22947 w 40995"/>
                <a:gd name="connsiteY3" fmla="*/ 53223 h 57330"/>
                <a:gd name="connsiteX4" fmla="*/ 36193 w 40995"/>
                <a:gd name="connsiteY4" fmla="*/ 20571 h 57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5" h="57330">
                  <a:moveTo>
                    <a:pt x="36193" y="20571"/>
                  </a:moveTo>
                  <a:cubicBezTo>
                    <a:pt x="32726" y="4925"/>
                    <a:pt x="21182" y="-5832"/>
                    <a:pt x="10412" y="-3445"/>
                  </a:cubicBezTo>
                  <a:cubicBezTo>
                    <a:pt x="-357" y="-1070"/>
                    <a:pt x="-6288" y="13548"/>
                    <a:pt x="-2834" y="29194"/>
                  </a:cubicBezTo>
                  <a:cubicBezTo>
                    <a:pt x="620" y="44841"/>
                    <a:pt x="12165" y="55610"/>
                    <a:pt x="22947" y="53223"/>
                  </a:cubicBezTo>
                  <a:cubicBezTo>
                    <a:pt x="33717" y="50848"/>
                    <a:pt x="39648" y="36230"/>
                    <a:pt x="36193" y="20571"/>
                  </a:cubicBezTo>
                </a:path>
              </a:pathLst>
            </a:custGeom>
            <a:solidFill>
              <a:srgbClr val="B8596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21D2819-E596-FB07-FFA4-110972103C39}"/>
                </a:ext>
              </a:extLst>
            </p:cNvPr>
            <p:cNvSpPr/>
            <p:nvPr/>
          </p:nvSpPr>
          <p:spPr>
            <a:xfrm flipV="1">
              <a:off x="6908494" y="1595018"/>
              <a:ext cx="39986" cy="53517"/>
            </a:xfrm>
            <a:custGeom>
              <a:avLst/>
              <a:gdLst>
                <a:gd name="connsiteX0" fmla="*/ 5758 w 39986"/>
                <a:gd name="connsiteY0" fmla="*/ 27261 h 53517"/>
                <a:gd name="connsiteX1" fmla="*/ -3818 w 39986"/>
                <a:gd name="connsiteY1" fmla="*/ 25508 h 53517"/>
                <a:gd name="connsiteX2" fmla="*/ 21938 w 39986"/>
                <a:gd name="connsiteY2" fmla="*/ 49410 h 53517"/>
                <a:gd name="connsiteX3" fmla="*/ 35184 w 39986"/>
                <a:gd name="connsiteY3" fmla="*/ 16758 h 53517"/>
                <a:gd name="connsiteX4" fmla="*/ 22751 w 39986"/>
                <a:gd name="connsiteY4" fmla="*/ -3778 h 53517"/>
                <a:gd name="connsiteX5" fmla="*/ 5758 w 39986"/>
                <a:gd name="connsiteY5" fmla="*/ 27261 h 5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86" h="53517">
                  <a:moveTo>
                    <a:pt x="5758" y="27261"/>
                  </a:moveTo>
                  <a:cubicBezTo>
                    <a:pt x="2214" y="27312"/>
                    <a:pt x="-973" y="26664"/>
                    <a:pt x="-3818" y="25508"/>
                  </a:cubicBezTo>
                  <a:cubicBezTo>
                    <a:pt x="-313" y="41091"/>
                    <a:pt x="11181" y="51785"/>
                    <a:pt x="21938" y="49410"/>
                  </a:cubicBezTo>
                  <a:cubicBezTo>
                    <a:pt x="32707" y="47035"/>
                    <a:pt x="38638" y="32417"/>
                    <a:pt x="35184" y="16758"/>
                  </a:cubicBezTo>
                  <a:cubicBezTo>
                    <a:pt x="33177" y="7716"/>
                    <a:pt x="28440" y="413"/>
                    <a:pt x="22751" y="-3778"/>
                  </a:cubicBezTo>
                  <a:cubicBezTo>
                    <a:pt x="28783" y="9430"/>
                    <a:pt x="24059" y="27020"/>
                    <a:pt x="5758" y="27261"/>
                  </a:cubicBezTo>
                </a:path>
              </a:pathLst>
            </a:custGeom>
            <a:solidFill>
              <a:srgbClr val="642A3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9" name="TextBox 8">
            <a:extLst>
              <a:ext uri="{FF2B5EF4-FFF2-40B4-BE49-F238E27FC236}">
                <a16:creationId xmlns:a16="http://schemas.microsoft.com/office/drawing/2014/main" id="{37459E62-BE4D-DF96-4EEF-B14746E9BA3F}"/>
              </a:ext>
            </a:extLst>
          </p:cNvPr>
          <p:cNvSpPr txBox="1"/>
          <p:nvPr/>
        </p:nvSpPr>
        <p:spPr>
          <a:xfrm>
            <a:off x="6094765" y="1006030"/>
            <a:ext cx="6123635" cy="728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ts val="5624"/>
              </a:lnSpc>
            </a:pPr>
            <a:r>
              <a:rPr lang="en-US" sz="6000" spc="49" dirty="0">
                <a:solidFill>
                  <a:srgbClr val="FFFFFF"/>
                </a:solidFill>
                <a:latin typeface="Montserrat Bold"/>
              </a:rPr>
              <a:t>It’s Aditi</a:t>
            </a:r>
            <a:endParaRPr lang="en-US" sz="5400" spc="49" dirty="0">
              <a:solidFill>
                <a:srgbClr val="FFFFFF"/>
              </a:solidFill>
              <a:latin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891040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 401">
            <a:extLst>
              <a:ext uri="{FF2B5EF4-FFF2-40B4-BE49-F238E27FC236}">
                <a16:creationId xmlns:a16="http://schemas.microsoft.com/office/drawing/2014/main" id="{0F577564-92E0-78DF-E994-E7E6488AC465}"/>
              </a:ext>
            </a:extLst>
          </p:cNvPr>
          <p:cNvSpPr/>
          <p:nvPr/>
        </p:nvSpPr>
        <p:spPr>
          <a:xfrm>
            <a:off x="-18288000" y="8274719"/>
            <a:ext cx="18288000" cy="202719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3" name="Graphic 38">
            <a:extLst>
              <a:ext uri="{FF2B5EF4-FFF2-40B4-BE49-F238E27FC236}">
                <a16:creationId xmlns:a16="http://schemas.microsoft.com/office/drawing/2014/main" id="{E5020134-12E2-8491-F6B0-4122E37DC75C}"/>
              </a:ext>
            </a:extLst>
          </p:cNvPr>
          <p:cNvGrpSpPr/>
          <p:nvPr/>
        </p:nvGrpSpPr>
        <p:grpSpPr>
          <a:xfrm>
            <a:off x="5181600" y="1943100"/>
            <a:ext cx="8153400" cy="7013518"/>
            <a:chOff x="3665040" y="1588488"/>
            <a:chExt cx="4861912" cy="3847112"/>
          </a:xfrm>
        </p:grpSpPr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B7B4C4A-B9C9-6D16-4408-50276A9DB0B9}"/>
                </a:ext>
              </a:extLst>
            </p:cNvPr>
            <p:cNvSpPr/>
            <p:nvPr/>
          </p:nvSpPr>
          <p:spPr>
            <a:xfrm flipV="1">
              <a:off x="5476665" y="4779433"/>
              <a:ext cx="1422790" cy="571707"/>
            </a:xfrm>
            <a:custGeom>
              <a:avLst/>
              <a:gdLst>
                <a:gd name="connsiteX0" fmla="*/ 104631 w 1422790"/>
                <a:gd name="connsiteY0" fmla="*/ 569880 h 571707"/>
                <a:gd name="connsiteX1" fmla="*/ 1313467 w 1422790"/>
                <a:gd name="connsiteY1" fmla="*/ 569880 h 571707"/>
                <a:gd name="connsiteX2" fmla="*/ 1417798 w 1422790"/>
                <a:gd name="connsiteY2" fmla="*/ -1828 h 571707"/>
                <a:gd name="connsiteX3" fmla="*/ -4993 w 1422790"/>
                <a:gd name="connsiteY3" fmla="*/ -1828 h 571707"/>
                <a:gd name="connsiteX4" fmla="*/ 104631 w 1422790"/>
                <a:gd name="connsiteY4" fmla="*/ 569880 h 57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790" h="571707">
                  <a:moveTo>
                    <a:pt x="104631" y="569880"/>
                  </a:moveTo>
                  <a:lnTo>
                    <a:pt x="1313467" y="569880"/>
                  </a:lnTo>
                  <a:lnTo>
                    <a:pt x="1417798" y="-1828"/>
                  </a:lnTo>
                  <a:lnTo>
                    <a:pt x="-4993" y="-1828"/>
                  </a:lnTo>
                  <a:lnTo>
                    <a:pt x="104631" y="569880"/>
                  </a:lnTo>
                </a:path>
              </a:pathLst>
            </a:custGeom>
            <a:solidFill>
              <a:srgbClr val="F7F7F7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4D24362E-1125-6075-896F-1F96593DE207}"/>
                </a:ext>
              </a:extLst>
            </p:cNvPr>
            <p:cNvSpPr/>
            <p:nvPr/>
          </p:nvSpPr>
          <p:spPr>
            <a:xfrm flipV="1">
              <a:off x="5564156" y="4779433"/>
              <a:ext cx="1251835" cy="115430"/>
            </a:xfrm>
            <a:custGeom>
              <a:avLst/>
              <a:gdLst>
                <a:gd name="connsiteX0" fmla="*/ 1246840 w 1251835"/>
                <a:gd name="connsiteY0" fmla="*/ -1175 h 115430"/>
                <a:gd name="connsiteX1" fmla="*/ 1225973 w 1251835"/>
                <a:gd name="connsiteY1" fmla="*/ 113180 h 115430"/>
                <a:gd name="connsiteX2" fmla="*/ 17137 w 1251835"/>
                <a:gd name="connsiteY2" fmla="*/ 113180 h 115430"/>
                <a:gd name="connsiteX3" fmla="*/ -4995 w 1251835"/>
                <a:gd name="connsiteY3" fmla="*/ -2251 h 115430"/>
                <a:gd name="connsiteX4" fmla="*/ 1246840 w 1251835"/>
                <a:gd name="connsiteY4" fmla="*/ -1175 h 1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835" h="115430">
                  <a:moveTo>
                    <a:pt x="1246840" y="-1175"/>
                  </a:moveTo>
                  <a:lnTo>
                    <a:pt x="1225973" y="113180"/>
                  </a:lnTo>
                  <a:lnTo>
                    <a:pt x="17137" y="113180"/>
                  </a:lnTo>
                  <a:lnTo>
                    <a:pt x="-4995" y="-2251"/>
                  </a:lnTo>
                  <a:lnTo>
                    <a:pt x="1246840" y="-1175"/>
                  </a:lnTo>
                </a:path>
              </a:pathLst>
            </a:custGeom>
            <a:solidFill>
              <a:srgbClr val="A9A8A8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7D159AD2-A855-DE7B-80FA-B884FC90FCF2}"/>
                </a:ext>
              </a:extLst>
            </p:cNvPr>
            <p:cNvSpPr/>
            <p:nvPr/>
          </p:nvSpPr>
          <p:spPr>
            <a:xfrm flipV="1">
              <a:off x="5563948" y="4780264"/>
              <a:ext cx="1252226" cy="115730"/>
            </a:xfrm>
            <a:custGeom>
              <a:avLst/>
              <a:gdLst>
                <a:gd name="connsiteX0" fmla="*/ 1247232 w 1252226"/>
                <a:gd name="connsiteY0" fmla="*/ -1063 h 115730"/>
                <a:gd name="connsiteX1" fmla="*/ 1226327 w 1252226"/>
                <a:gd name="connsiteY1" fmla="*/ 113481 h 115730"/>
                <a:gd name="connsiteX2" fmla="*/ 17174 w 1252226"/>
                <a:gd name="connsiteY2" fmla="*/ 113432 h 115730"/>
                <a:gd name="connsiteX3" fmla="*/ -4995 w 1252226"/>
                <a:gd name="connsiteY3" fmla="*/ -2249 h 115730"/>
                <a:gd name="connsiteX4" fmla="*/ 1247232 w 1252226"/>
                <a:gd name="connsiteY4" fmla="*/ -1063 h 11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226" h="115730">
                  <a:moveTo>
                    <a:pt x="1247232" y="-1063"/>
                  </a:moveTo>
                  <a:lnTo>
                    <a:pt x="1226327" y="113481"/>
                  </a:lnTo>
                  <a:lnTo>
                    <a:pt x="17174" y="113432"/>
                  </a:lnTo>
                  <a:lnTo>
                    <a:pt x="-4995" y="-2249"/>
                  </a:lnTo>
                  <a:lnTo>
                    <a:pt x="1247232" y="-1063"/>
                  </a:lnTo>
                </a:path>
              </a:pathLst>
            </a:custGeom>
            <a:solidFill>
              <a:srgbClr val="AAA9A9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62AA0930-F319-E487-E830-014D9564F3D9}"/>
                </a:ext>
              </a:extLst>
            </p:cNvPr>
            <p:cNvSpPr/>
            <p:nvPr/>
          </p:nvSpPr>
          <p:spPr>
            <a:xfrm flipV="1">
              <a:off x="5563746" y="4781089"/>
              <a:ext cx="1252611" cy="116029"/>
            </a:xfrm>
            <a:custGeom>
              <a:avLst/>
              <a:gdLst>
                <a:gd name="connsiteX0" fmla="*/ 1247617 w 1252611"/>
                <a:gd name="connsiteY0" fmla="*/ -952 h 116029"/>
                <a:gd name="connsiteX1" fmla="*/ 1226688 w 1252611"/>
                <a:gd name="connsiteY1" fmla="*/ 113782 h 116029"/>
                <a:gd name="connsiteX2" fmla="*/ 17211 w 1252611"/>
                <a:gd name="connsiteY2" fmla="*/ 113678 h 116029"/>
                <a:gd name="connsiteX3" fmla="*/ -4995 w 1252611"/>
                <a:gd name="connsiteY3" fmla="*/ -2247 h 116029"/>
                <a:gd name="connsiteX4" fmla="*/ 1247617 w 1252611"/>
                <a:gd name="connsiteY4" fmla="*/ -952 h 116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611" h="116029">
                  <a:moveTo>
                    <a:pt x="1247617" y="-952"/>
                  </a:moveTo>
                  <a:lnTo>
                    <a:pt x="1226688" y="113782"/>
                  </a:lnTo>
                  <a:lnTo>
                    <a:pt x="17211" y="113678"/>
                  </a:lnTo>
                  <a:lnTo>
                    <a:pt x="-4995" y="-2247"/>
                  </a:lnTo>
                  <a:lnTo>
                    <a:pt x="1247617" y="-952"/>
                  </a:lnTo>
                </a:path>
              </a:pathLst>
            </a:custGeom>
            <a:solidFill>
              <a:srgbClr val="ABAAAA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3FE4754C-CA71-C590-2D4E-32D07ADF8CE8}"/>
                </a:ext>
              </a:extLst>
            </p:cNvPr>
            <p:cNvSpPr/>
            <p:nvPr/>
          </p:nvSpPr>
          <p:spPr>
            <a:xfrm flipV="1">
              <a:off x="5563539" y="4781920"/>
              <a:ext cx="1253015" cy="116329"/>
            </a:xfrm>
            <a:custGeom>
              <a:avLst/>
              <a:gdLst>
                <a:gd name="connsiteX0" fmla="*/ 1248020 w 1253015"/>
                <a:gd name="connsiteY0" fmla="*/ -834 h 116329"/>
                <a:gd name="connsiteX1" fmla="*/ 1227043 w 1253015"/>
                <a:gd name="connsiteY1" fmla="*/ 114084 h 116329"/>
                <a:gd name="connsiteX2" fmla="*/ 17247 w 1253015"/>
                <a:gd name="connsiteY2" fmla="*/ 113931 h 116329"/>
                <a:gd name="connsiteX3" fmla="*/ -4995 w 1253015"/>
                <a:gd name="connsiteY3" fmla="*/ -2246 h 116329"/>
                <a:gd name="connsiteX4" fmla="*/ 1248020 w 1253015"/>
                <a:gd name="connsiteY4" fmla="*/ -834 h 11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015" h="116329">
                  <a:moveTo>
                    <a:pt x="1248020" y="-834"/>
                  </a:moveTo>
                  <a:lnTo>
                    <a:pt x="1227043" y="114084"/>
                  </a:lnTo>
                  <a:lnTo>
                    <a:pt x="17247" y="113931"/>
                  </a:lnTo>
                  <a:lnTo>
                    <a:pt x="-4995" y="-2246"/>
                  </a:lnTo>
                  <a:lnTo>
                    <a:pt x="1248020" y="-834"/>
                  </a:lnTo>
                </a:path>
              </a:pathLst>
            </a:custGeom>
            <a:solidFill>
              <a:srgbClr val="ACABAB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ECE2A32F-7ED9-DBB7-DD50-37D4272CF149}"/>
                </a:ext>
              </a:extLst>
            </p:cNvPr>
            <p:cNvSpPr/>
            <p:nvPr/>
          </p:nvSpPr>
          <p:spPr>
            <a:xfrm flipV="1">
              <a:off x="5563337" y="4782739"/>
              <a:ext cx="1253400" cy="116634"/>
            </a:xfrm>
            <a:custGeom>
              <a:avLst/>
              <a:gdLst>
                <a:gd name="connsiteX0" fmla="*/ 1248405 w 1253400"/>
                <a:gd name="connsiteY0" fmla="*/ -728 h 116634"/>
                <a:gd name="connsiteX1" fmla="*/ 1227397 w 1253400"/>
                <a:gd name="connsiteY1" fmla="*/ 114391 h 116634"/>
                <a:gd name="connsiteX2" fmla="*/ 17284 w 1253400"/>
                <a:gd name="connsiteY2" fmla="*/ 114183 h 116634"/>
                <a:gd name="connsiteX3" fmla="*/ -4995 w 1253400"/>
                <a:gd name="connsiteY3" fmla="*/ -2244 h 116634"/>
                <a:gd name="connsiteX4" fmla="*/ 1248405 w 1253400"/>
                <a:gd name="connsiteY4" fmla="*/ -728 h 1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400" h="116634">
                  <a:moveTo>
                    <a:pt x="1248405" y="-728"/>
                  </a:moveTo>
                  <a:lnTo>
                    <a:pt x="1227397" y="114391"/>
                  </a:lnTo>
                  <a:lnTo>
                    <a:pt x="17284" y="114183"/>
                  </a:lnTo>
                  <a:lnTo>
                    <a:pt x="-4995" y="-2244"/>
                  </a:lnTo>
                  <a:lnTo>
                    <a:pt x="1248405" y="-728"/>
                  </a:lnTo>
                </a:path>
              </a:pathLst>
            </a:custGeom>
            <a:solidFill>
              <a:srgbClr val="ADACAC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08FDEDB-6604-9DBB-D782-21B3510D47BA}"/>
                </a:ext>
              </a:extLst>
            </p:cNvPr>
            <p:cNvSpPr/>
            <p:nvPr/>
          </p:nvSpPr>
          <p:spPr>
            <a:xfrm flipV="1">
              <a:off x="5563123" y="4783571"/>
              <a:ext cx="1253797" cy="116934"/>
            </a:xfrm>
            <a:custGeom>
              <a:avLst/>
              <a:gdLst>
                <a:gd name="connsiteX0" fmla="*/ 1248802 w 1253797"/>
                <a:gd name="connsiteY0" fmla="*/ -610 h 116934"/>
                <a:gd name="connsiteX1" fmla="*/ 1227758 w 1253797"/>
                <a:gd name="connsiteY1" fmla="*/ 114692 h 116934"/>
                <a:gd name="connsiteX2" fmla="*/ 17333 w 1253797"/>
                <a:gd name="connsiteY2" fmla="*/ 114436 h 116934"/>
                <a:gd name="connsiteX3" fmla="*/ -4995 w 1253797"/>
                <a:gd name="connsiteY3" fmla="*/ -2242 h 116934"/>
                <a:gd name="connsiteX4" fmla="*/ 1248802 w 1253797"/>
                <a:gd name="connsiteY4" fmla="*/ -610 h 116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797" h="116934">
                  <a:moveTo>
                    <a:pt x="1248802" y="-610"/>
                  </a:moveTo>
                  <a:lnTo>
                    <a:pt x="1227758" y="114692"/>
                  </a:lnTo>
                  <a:lnTo>
                    <a:pt x="17333" y="114436"/>
                  </a:lnTo>
                  <a:lnTo>
                    <a:pt x="-4995" y="-2242"/>
                  </a:lnTo>
                  <a:lnTo>
                    <a:pt x="1248802" y="-610"/>
                  </a:lnTo>
                </a:path>
              </a:pathLst>
            </a:custGeom>
            <a:solidFill>
              <a:srgbClr val="AEADAD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EB29A26C-F494-7081-AD71-34960E432CB9}"/>
                </a:ext>
              </a:extLst>
            </p:cNvPr>
            <p:cNvSpPr/>
            <p:nvPr/>
          </p:nvSpPr>
          <p:spPr>
            <a:xfrm flipV="1">
              <a:off x="5562921" y="4784396"/>
              <a:ext cx="1254188" cy="117233"/>
            </a:xfrm>
            <a:custGeom>
              <a:avLst/>
              <a:gdLst>
                <a:gd name="connsiteX0" fmla="*/ 1249194 w 1254188"/>
                <a:gd name="connsiteY0" fmla="*/ -498 h 117233"/>
                <a:gd name="connsiteX1" fmla="*/ 1228112 w 1254188"/>
                <a:gd name="connsiteY1" fmla="*/ 114994 h 117233"/>
                <a:gd name="connsiteX2" fmla="*/ 17358 w 1254188"/>
                <a:gd name="connsiteY2" fmla="*/ 114676 h 117233"/>
                <a:gd name="connsiteX3" fmla="*/ -4995 w 1254188"/>
                <a:gd name="connsiteY3" fmla="*/ -2240 h 117233"/>
                <a:gd name="connsiteX4" fmla="*/ 1249194 w 1254188"/>
                <a:gd name="connsiteY4" fmla="*/ -498 h 11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4188" h="117233">
                  <a:moveTo>
                    <a:pt x="1249194" y="-498"/>
                  </a:moveTo>
                  <a:lnTo>
                    <a:pt x="1228112" y="114994"/>
                  </a:lnTo>
                  <a:lnTo>
                    <a:pt x="17358" y="114676"/>
                  </a:lnTo>
                  <a:lnTo>
                    <a:pt x="-4995" y="-2240"/>
                  </a:lnTo>
                  <a:lnTo>
                    <a:pt x="1249194" y="-498"/>
                  </a:lnTo>
                </a:path>
              </a:pathLst>
            </a:custGeom>
            <a:solidFill>
              <a:srgbClr val="AFAEAE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B469591D-0910-207B-E63E-07BB8B114985}"/>
                </a:ext>
              </a:extLst>
            </p:cNvPr>
            <p:cNvSpPr/>
            <p:nvPr/>
          </p:nvSpPr>
          <p:spPr>
            <a:xfrm flipV="1">
              <a:off x="5562714" y="4785227"/>
              <a:ext cx="1254579" cy="117533"/>
            </a:xfrm>
            <a:custGeom>
              <a:avLst/>
              <a:gdLst>
                <a:gd name="connsiteX0" fmla="*/ 1249585 w 1254579"/>
                <a:gd name="connsiteY0" fmla="*/ -386 h 117533"/>
                <a:gd name="connsiteX1" fmla="*/ 1228473 w 1254579"/>
                <a:gd name="connsiteY1" fmla="*/ 115295 h 117533"/>
                <a:gd name="connsiteX2" fmla="*/ 17400 w 1254579"/>
                <a:gd name="connsiteY2" fmla="*/ 114934 h 117533"/>
                <a:gd name="connsiteX3" fmla="*/ -4995 w 1254579"/>
                <a:gd name="connsiteY3" fmla="*/ -2238 h 117533"/>
                <a:gd name="connsiteX4" fmla="*/ 1249585 w 1254579"/>
                <a:gd name="connsiteY4" fmla="*/ -386 h 11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4579" h="117533">
                  <a:moveTo>
                    <a:pt x="1249585" y="-386"/>
                  </a:moveTo>
                  <a:lnTo>
                    <a:pt x="1228473" y="115295"/>
                  </a:lnTo>
                  <a:lnTo>
                    <a:pt x="17400" y="114934"/>
                  </a:lnTo>
                  <a:lnTo>
                    <a:pt x="-4995" y="-2238"/>
                  </a:lnTo>
                  <a:lnTo>
                    <a:pt x="1249585" y="-386"/>
                  </a:lnTo>
                </a:path>
              </a:pathLst>
            </a:custGeom>
            <a:solidFill>
              <a:srgbClr val="B0AFAF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33FBCFC-3A17-E0C2-493C-1E1EF9D38FE9}"/>
                </a:ext>
              </a:extLst>
            </p:cNvPr>
            <p:cNvSpPr/>
            <p:nvPr/>
          </p:nvSpPr>
          <p:spPr>
            <a:xfrm flipV="1">
              <a:off x="5562512" y="4786046"/>
              <a:ext cx="1254965" cy="117845"/>
            </a:xfrm>
            <a:custGeom>
              <a:avLst/>
              <a:gdLst>
                <a:gd name="connsiteX0" fmla="*/ 1249970 w 1254965"/>
                <a:gd name="connsiteY0" fmla="*/ -268 h 117845"/>
                <a:gd name="connsiteX1" fmla="*/ 1228821 w 1254965"/>
                <a:gd name="connsiteY1" fmla="*/ 115609 h 117845"/>
                <a:gd name="connsiteX2" fmla="*/ 17437 w 1254965"/>
                <a:gd name="connsiteY2" fmla="*/ 115187 h 117845"/>
                <a:gd name="connsiteX3" fmla="*/ -4995 w 1254965"/>
                <a:gd name="connsiteY3" fmla="*/ -2237 h 117845"/>
                <a:gd name="connsiteX4" fmla="*/ 1249970 w 1254965"/>
                <a:gd name="connsiteY4" fmla="*/ -268 h 11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4965" h="117845">
                  <a:moveTo>
                    <a:pt x="1249970" y="-268"/>
                  </a:moveTo>
                  <a:lnTo>
                    <a:pt x="1228821" y="115609"/>
                  </a:lnTo>
                  <a:lnTo>
                    <a:pt x="17437" y="115187"/>
                  </a:lnTo>
                  <a:lnTo>
                    <a:pt x="-4995" y="-2237"/>
                  </a:lnTo>
                  <a:lnTo>
                    <a:pt x="1249970" y="-268"/>
                  </a:lnTo>
                </a:path>
              </a:pathLst>
            </a:custGeom>
            <a:solidFill>
              <a:srgbClr val="B1B0B0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07FA0AE3-FA6D-9D58-4A40-3DB4FF23B9A9}"/>
                </a:ext>
              </a:extLst>
            </p:cNvPr>
            <p:cNvSpPr/>
            <p:nvPr/>
          </p:nvSpPr>
          <p:spPr>
            <a:xfrm flipV="1">
              <a:off x="5562304" y="4786877"/>
              <a:ext cx="1255356" cy="118138"/>
            </a:xfrm>
            <a:custGeom>
              <a:avLst/>
              <a:gdLst>
                <a:gd name="connsiteX0" fmla="*/ 1250361 w 1255356"/>
                <a:gd name="connsiteY0" fmla="*/ -156 h 118138"/>
                <a:gd name="connsiteX1" fmla="*/ 1229188 w 1255356"/>
                <a:gd name="connsiteY1" fmla="*/ 115904 h 118138"/>
                <a:gd name="connsiteX2" fmla="*/ 17473 w 1255356"/>
                <a:gd name="connsiteY2" fmla="*/ 115439 h 118138"/>
                <a:gd name="connsiteX3" fmla="*/ -4995 w 1255356"/>
                <a:gd name="connsiteY3" fmla="*/ -2235 h 118138"/>
                <a:gd name="connsiteX4" fmla="*/ 1250361 w 1255356"/>
                <a:gd name="connsiteY4" fmla="*/ -156 h 11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356" h="118138">
                  <a:moveTo>
                    <a:pt x="1250361" y="-156"/>
                  </a:moveTo>
                  <a:lnTo>
                    <a:pt x="1229188" y="115904"/>
                  </a:lnTo>
                  <a:lnTo>
                    <a:pt x="17473" y="115439"/>
                  </a:lnTo>
                  <a:lnTo>
                    <a:pt x="-4995" y="-2235"/>
                  </a:lnTo>
                  <a:lnTo>
                    <a:pt x="1250361" y="-156"/>
                  </a:lnTo>
                </a:path>
              </a:pathLst>
            </a:custGeom>
            <a:solidFill>
              <a:srgbClr val="B2B1B1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570D54B-AD14-D3EB-7C18-EE1C48CBBA12}"/>
                </a:ext>
              </a:extLst>
            </p:cNvPr>
            <p:cNvSpPr/>
            <p:nvPr/>
          </p:nvSpPr>
          <p:spPr>
            <a:xfrm flipV="1">
              <a:off x="5562096" y="4787703"/>
              <a:ext cx="1255753" cy="118444"/>
            </a:xfrm>
            <a:custGeom>
              <a:avLst/>
              <a:gdLst>
                <a:gd name="connsiteX0" fmla="*/ 1250759 w 1255753"/>
                <a:gd name="connsiteY0" fmla="*/ -45 h 118444"/>
                <a:gd name="connsiteX1" fmla="*/ 1229543 w 1255753"/>
                <a:gd name="connsiteY1" fmla="*/ 116211 h 118444"/>
                <a:gd name="connsiteX2" fmla="*/ 17510 w 1255753"/>
                <a:gd name="connsiteY2" fmla="*/ 115692 h 118444"/>
                <a:gd name="connsiteX3" fmla="*/ -4995 w 1255753"/>
                <a:gd name="connsiteY3" fmla="*/ -2233 h 118444"/>
                <a:gd name="connsiteX4" fmla="*/ 1250759 w 1255753"/>
                <a:gd name="connsiteY4" fmla="*/ -45 h 11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753" h="118444">
                  <a:moveTo>
                    <a:pt x="1250759" y="-45"/>
                  </a:moveTo>
                  <a:lnTo>
                    <a:pt x="1229543" y="116211"/>
                  </a:lnTo>
                  <a:lnTo>
                    <a:pt x="17510" y="115692"/>
                  </a:lnTo>
                  <a:lnTo>
                    <a:pt x="-4995" y="-2233"/>
                  </a:lnTo>
                  <a:lnTo>
                    <a:pt x="1250759" y="-45"/>
                  </a:lnTo>
                </a:path>
              </a:pathLst>
            </a:custGeom>
            <a:solidFill>
              <a:srgbClr val="B3B2B2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BC456B66-D511-64BC-3BBD-9466A4A39B61}"/>
                </a:ext>
              </a:extLst>
            </p:cNvPr>
            <p:cNvSpPr/>
            <p:nvPr/>
          </p:nvSpPr>
          <p:spPr>
            <a:xfrm flipV="1">
              <a:off x="5561888" y="4788534"/>
              <a:ext cx="1256144" cy="118737"/>
            </a:xfrm>
            <a:custGeom>
              <a:avLst/>
              <a:gdLst>
                <a:gd name="connsiteX0" fmla="*/ 1251149 w 1256144"/>
                <a:gd name="connsiteY0" fmla="*/ 67 h 118737"/>
                <a:gd name="connsiteX1" fmla="*/ 1229897 w 1256144"/>
                <a:gd name="connsiteY1" fmla="*/ 116506 h 118737"/>
                <a:gd name="connsiteX2" fmla="*/ 17553 w 1256144"/>
                <a:gd name="connsiteY2" fmla="*/ 115938 h 118737"/>
                <a:gd name="connsiteX3" fmla="*/ -4995 w 1256144"/>
                <a:gd name="connsiteY3" fmla="*/ -2231 h 118737"/>
                <a:gd name="connsiteX4" fmla="*/ 1251149 w 1256144"/>
                <a:gd name="connsiteY4" fmla="*/ 67 h 11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144" h="118737">
                  <a:moveTo>
                    <a:pt x="1251149" y="67"/>
                  </a:moveTo>
                  <a:lnTo>
                    <a:pt x="1229897" y="116506"/>
                  </a:lnTo>
                  <a:lnTo>
                    <a:pt x="17553" y="115938"/>
                  </a:lnTo>
                  <a:lnTo>
                    <a:pt x="-4995" y="-2231"/>
                  </a:lnTo>
                  <a:lnTo>
                    <a:pt x="1251149" y="67"/>
                  </a:lnTo>
                </a:path>
              </a:pathLst>
            </a:custGeom>
            <a:solidFill>
              <a:srgbClr val="B4B3B3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344D529B-3865-BA22-BCF6-DA084352F3ED}"/>
                </a:ext>
              </a:extLst>
            </p:cNvPr>
            <p:cNvSpPr/>
            <p:nvPr/>
          </p:nvSpPr>
          <p:spPr>
            <a:xfrm flipV="1">
              <a:off x="5561687" y="4789353"/>
              <a:ext cx="1256529" cy="119049"/>
            </a:xfrm>
            <a:custGeom>
              <a:avLst/>
              <a:gdLst>
                <a:gd name="connsiteX0" fmla="*/ 1251535 w 1256529"/>
                <a:gd name="connsiteY0" fmla="*/ 185 h 119049"/>
                <a:gd name="connsiteX1" fmla="*/ 1230252 w 1256529"/>
                <a:gd name="connsiteY1" fmla="*/ 116820 h 119049"/>
                <a:gd name="connsiteX2" fmla="*/ 17584 w 1256529"/>
                <a:gd name="connsiteY2" fmla="*/ 116191 h 119049"/>
                <a:gd name="connsiteX3" fmla="*/ -4995 w 1256529"/>
                <a:gd name="connsiteY3" fmla="*/ -2229 h 119049"/>
                <a:gd name="connsiteX4" fmla="*/ 1251535 w 1256529"/>
                <a:gd name="connsiteY4" fmla="*/ 185 h 1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529" h="119049">
                  <a:moveTo>
                    <a:pt x="1251535" y="185"/>
                  </a:moveTo>
                  <a:lnTo>
                    <a:pt x="1230252" y="116820"/>
                  </a:lnTo>
                  <a:lnTo>
                    <a:pt x="17584" y="116191"/>
                  </a:lnTo>
                  <a:lnTo>
                    <a:pt x="-4995" y="-2229"/>
                  </a:lnTo>
                  <a:lnTo>
                    <a:pt x="1251535" y="185"/>
                  </a:lnTo>
                </a:path>
              </a:pathLst>
            </a:custGeom>
            <a:solidFill>
              <a:srgbClr val="B5B4B4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1EC1CB6-ABF4-3062-3D63-37EBC68FB65F}"/>
                </a:ext>
              </a:extLst>
            </p:cNvPr>
            <p:cNvSpPr/>
            <p:nvPr/>
          </p:nvSpPr>
          <p:spPr>
            <a:xfrm flipV="1">
              <a:off x="5561479" y="4790184"/>
              <a:ext cx="1256920" cy="119342"/>
            </a:xfrm>
            <a:custGeom>
              <a:avLst/>
              <a:gdLst>
                <a:gd name="connsiteX0" fmla="*/ 1251926 w 1256920"/>
                <a:gd name="connsiteY0" fmla="*/ 291 h 119342"/>
                <a:gd name="connsiteX1" fmla="*/ 1230612 w 1256920"/>
                <a:gd name="connsiteY1" fmla="*/ 117115 h 119342"/>
                <a:gd name="connsiteX2" fmla="*/ 17626 w 1256920"/>
                <a:gd name="connsiteY2" fmla="*/ 116443 h 119342"/>
                <a:gd name="connsiteX3" fmla="*/ -4995 w 1256920"/>
                <a:gd name="connsiteY3" fmla="*/ -2227 h 119342"/>
                <a:gd name="connsiteX4" fmla="*/ 1251926 w 1256920"/>
                <a:gd name="connsiteY4" fmla="*/ 291 h 11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20" h="119342">
                  <a:moveTo>
                    <a:pt x="1251926" y="291"/>
                  </a:moveTo>
                  <a:lnTo>
                    <a:pt x="1230612" y="117115"/>
                  </a:lnTo>
                  <a:lnTo>
                    <a:pt x="17626" y="116443"/>
                  </a:lnTo>
                  <a:lnTo>
                    <a:pt x="-4995" y="-2227"/>
                  </a:lnTo>
                  <a:lnTo>
                    <a:pt x="1251926" y="291"/>
                  </a:lnTo>
                </a:path>
              </a:pathLst>
            </a:custGeom>
            <a:solidFill>
              <a:srgbClr val="B6B5B5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19E6ABC-86F0-5FBC-B579-1FA96D742E7B}"/>
                </a:ext>
              </a:extLst>
            </p:cNvPr>
            <p:cNvSpPr/>
            <p:nvPr/>
          </p:nvSpPr>
          <p:spPr>
            <a:xfrm flipV="1">
              <a:off x="5561277" y="4791009"/>
              <a:ext cx="1257312" cy="119648"/>
            </a:xfrm>
            <a:custGeom>
              <a:avLst/>
              <a:gdLst>
                <a:gd name="connsiteX0" fmla="*/ 1252317 w 1257312"/>
                <a:gd name="connsiteY0" fmla="*/ 409 h 119648"/>
                <a:gd name="connsiteX1" fmla="*/ 1230967 w 1257312"/>
                <a:gd name="connsiteY1" fmla="*/ 117423 h 119648"/>
                <a:gd name="connsiteX2" fmla="*/ 17657 w 1257312"/>
                <a:gd name="connsiteY2" fmla="*/ 116695 h 119648"/>
                <a:gd name="connsiteX3" fmla="*/ -4995 w 1257312"/>
                <a:gd name="connsiteY3" fmla="*/ -2226 h 119648"/>
                <a:gd name="connsiteX4" fmla="*/ 1252317 w 1257312"/>
                <a:gd name="connsiteY4" fmla="*/ 409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12" h="119648">
                  <a:moveTo>
                    <a:pt x="1252317" y="409"/>
                  </a:moveTo>
                  <a:lnTo>
                    <a:pt x="1230967" y="117423"/>
                  </a:lnTo>
                  <a:lnTo>
                    <a:pt x="17657" y="116695"/>
                  </a:lnTo>
                  <a:lnTo>
                    <a:pt x="-4995" y="-2226"/>
                  </a:lnTo>
                  <a:lnTo>
                    <a:pt x="1252317" y="409"/>
                  </a:lnTo>
                </a:path>
              </a:pathLst>
            </a:custGeom>
            <a:solidFill>
              <a:srgbClr val="B7B6B6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A83D9DDA-B24F-757F-2491-A03303AAA1F2}"/>
                </a:ext>
              </a:extLst>
            </p:cNvPr>
            <p:cNvSpPr/>
            <p:nvPr/>
          </p:nvSpPr>
          <p:spPr>
            <a:xfrm flipV="1">
              <a:off x="5561063" y="4791841"/>
              <a:ext cx="1257715" cy="119947"/>
            </a:xfrm>
            <a:custGeom>
              <a:avLst/>
              <a:gdLst>
                <a:gd name="connsiteX0" fmla="*/ 1252721 w 1257715"/>
                <a:gd name="connsiteY0" fmla="*/ 527 h 119947"/>
                <a:gd name="connsiteX1" fmla="*/ 1231328 w 1257715"/>
                <a:gd name="connsiteY1" fmla="*/ 117724 h 119947"/>
                <a:gd name="connsiteX2" fmla="*/ 17700 w 1257715"/>
                <a:gd name="connsiteY2" fmla="*/ 116948 h 119947"/>
                <a:gd name="connsiteX3" fmla="*/ -4995 w 1257715"/>
                <a:gd name="connsiteY3" fmla="*/ -2224 h 119947"/>
                <a:gd name="connsiteX4" fmla="*/ 1252721 w 1257715"/>
                <a:gd name="connsiteY4" fmla="*/ 527 h 1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715" h="119947">
                  <a:moveTo>
                    <a:pt x="1252721" y="527"/>
                  </a:moveTo>
                  <a:lnTo>
                    <a:pt x="1231328" y="117724"/>
                  </a:lnTo>
                  <a:lnTo>
                    <a:pt x="17700" y="116948"/>
                  </a:lnTo>
                  <a:lnTo>
                    <a:pt x="-4995" y="-2224"/>
                  </a:lnTo>
                  <a:lnTo>
                    <a:pt x="1252721" y="527"/>
                  </a:lnTo>
                </a:path>
              </a:pathLst>
            </a:custGeom>
            <a:solidFill>
              <a:srgbClr val="B8B7B7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1646D1A0-5DCB-3354-A341-1E16BB3372C0}"/>
                </a:ext>
              </a:extLst>
            </p:cNvPr>
            <p:cNvSpPr/>
            <p:nvPr/>
          </p:nvSpPr>
          <p:spPr>
            <a:xfrm flipV="1">
              <a:off x="5560862" y="4792666"/>
              <a:ext cx="1258100" cy="120247"/>
            </a:xfrm>
            <a:custGeom>
              <a:avLst/>
              <a:gdLst>
                <a:gd name="connsiteX0" fmla="*/ 1253105 w 1258100"/>
                <a:gd name="connsiteY0" fmla="*/ 632 h 120247"/>
                <a:gd name="connsiteX1" fmla="*/ 1231676 w 1258100"/>
                <a:gd name="connsiteY1" fmla="*/ 118025 h 120247"/>
                <a:gd name="connsiteX2" fmla="*/ 17736 w 1258100"/>
                <a:gd name="connsiteY2" fmla="*/ 117194 h 120247"/>
                <a:gd name="connsiteX3" fmla="*/ -4995 w 1258100"/>
                <a:gd name="connsiteY3" fmla="*/ -2222 h 120247"/>
                <a:gd name="connsiteX4" fmla="*/ 1253105 w 1258100"/>
                <a:gd name="connsiteY4" fmla="*/ 632 h 1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8100" h="120247">
                  <a:moveTo>
                    <a:pt x="1253105" y="632"/>
                  </a:moveTo>
                  <a:lnTo>
                    <a:pt x="1231676" y="118025"/>
                  </a:lnTo>
                  <a:lnTo>
                    <a:pt x="17736" y="117194"/>
                  </a:lnTo>
                  <a:lnTo>
                    <a:pt x="-4995" y="-2222"/>
                  </a:lnTo>
                  <a:lnTo>
                    <a:pt x="1253105" y="632"/>
                  </a:lnTo>
                </a:path>
              </a:pathLst>
            </a:custGeom>
            <a:solidFill>
              <a:srgbClr val="B9B8B8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7ACCC917-E9AF-236C-E9AE-B5906BB08D3A}"/>
                </a:ext>
              </a:extLst>
            </p:cNvPr>
            <p:cNvSpPr/>
            <p:nvPr/>
          </p:nvSpPr>
          <p:spPr>
            <a:xfrm flipV="1">
              <a:off x="5560654" y="4793491"/>
              <a:ext cx="1258497" cy="120552"/>
            </a:xfrm>
            <a:custGeom>
              <a:avLst/>
              <a:gdLst>
                <a:gd name="connsiteX0" fmla="*/ 1253503 w 1258497"/>
                <a:gd name="connsiteY0" fmla="*/ 750 h 120552"/>
                <a:gd name="connsiteX1" fmla="*/ 1232043 w 1258497"/>
                <a:gd name="connsiteY1" fmla="*/ 118333 h 120552"/>
                <a:gd name="connsiteX2" fmla="*/ 17779 w 1258497"/>
                <a:gd name="connsiteY2" fmla="*/ 117446 h 120552"/>
                <a:gd name="connsiteX3" fmla="*/ -4995 w 1258497"/>
                <a:gd name="connsiteY3" fmla="*/ -2220 h 120552"/>
                <a:gd name="connsiteX4" fmla="*/ 1253503 w 1258497"/>
                <a:gd name="connsiteY4" fmla="*/ 750 h 12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8497" h="120552">
                  <a:moveTo>
                    <a:pt x="1253503" y="750"/>
                  </a:moveTo>
                  <a:lnTo>
                    <a:pt x="1232043" y="118333"/>
                  </a:lnTo>
                  <a:lnTo>
                    <a:pt x="17779" y="117446"/>
                  </a:lnTo>
                  <a:lnTo>
                    <a:pt x="-4995" y="-2220"/>
                  </a:lnTo>
                  <a:lnTo>
                    <a:pt x="1253503" y="750"/>
                  </a:lnTo>
                </a:path>
              </a:pathLst>
            </a:custGeom>
            <a:solidFill>
              <a:srgbClr val="BAB9B9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DDB09FCE-143D-FD49-29E0-9BB2B2355E06}"/>
                </a:ext>
              </a:extLst>
            </p:cNvPr>
            <p:cNvSpPr/>
            <p:nvPr/>
          </p:nvSpPr>
          <p:spPr>
            <a:xfrm flipV="1">
              <a:off x="5560452" y="4794322"/>
              <a:ext cx="1258883" cy="120846"/>
            </a:xfrm>
            <a:custGeom>
              <a:avLst/>
              <a:gdLst>
                <a:gd name="connsiteX0" fmla="*/ 1253888 w 1258883"/>
                <a:gd name="connsiteY0" fmla="*/ 862 h 120846"/>
                <a:gd name="connsiteX1" fmla="*/ 1232391 w 1258883"/>
                <a:gd name="connsiteY1" fmla="*/ 118628 h 120846"/>
                <a:gd name="connsiteX2" fmla="*/ 17810 w 1258883"/>
                <a:gd name="connsiteY2" fmla="*/ 117699 h 120846"/>
                <a:gd name="connsiteX3" fmla="*/ -4995 w 1258883"/>
                <a:gd name="connsiteY3" fmla="*/ -2218 h 120846"/>
                <a:gd name="connsiteX4" fmla="*/ 1253888 w 1258883"/>
                <a:gd name="connsiteY4" fmla="*/ 862 h 12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8883" h="120846">
                  <a:moveTo>
                    <a:pt x="1253888" y="862"/>
                  </a:moveTo>
                  <a:lnTo>
                    <a:pt x="1232391" y="118628"/>
                  </a:lnTo>
                  <a:lnTo>
                    <a:pt x="17810" y="117699"/>
                  </a:lnTo>
                  <a:lnTo>
                    <a:pt x="-4995" y="-2218"/>
                  </a:lnTo>
                  <a:lnTo>
                    <a:pt x="1253888" y="862"/>
                  </a:lnTo>
                </a:path>
              </a:pathLst>
            </a:custGeom>
            <a:solidFill>
              <a:srgbClr val="BBBABA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6171819C-B843-477B-E823-62E06593321A}"/>
                </a:ext>
              </a:extLst>
            </p:cNvPr>
            <p:cNvSpPr/>
            <p:nvPr/>
          </p:nvSpPr>
          <p:spPr>
            <a:xfrm flipV="1">
              <a:off x="5560244" y="4795147"/>
              <a:ext cx="1259274" cy="121151"/>
            </a:xfrm>
            <a:custGeom>
              <a:avLst/>
              <a:gdLst>
                <a:gd name="connsiteX0" fmla="*/ 1254279 w 1259274"/>
                <a:gd name="connsiteY0" fmla="*/ 974 h 121151"/>
                <a:gd name="connsiteX1" fmla="*/ 1232752 w 1259274"/>
                <a:gd name="connsiteY1" fmla="*/ 118935 h 121151"/>
                <a:gd name="connsiteX2" fmla="*/ 17847 w 1259274"/>
                <a:gd name="connsiteY2" fmla="*/ 117945 h 121151"/>
                <a:gd name="connsiteX3" fmla="*/ -4995 w 1259274"/>
                <a:gd name="connsiteY3" fmla="*/ -2217 h 121151"/>
                <a:gd name="connsiteX4" fmla="*/ 1254279 w 1259274"/>
                <a:gd name="connsiteY4" fmla="*/ 974 h 12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274" h="121151">
                  <a:moveTo>
                    <a:pt x="1254279" y="974"/>
                  </a:moveTo>
                  <a:lnTo>
                    <a:pt x="1232752" y="118935"/>
                  </a:lnTo>
                  <a:lnTo>
                    <a:pt x="17847" y="117945"/>
                  </a:lnTo>
                  <a:lnTo>
                    <a:pt x="-4995" y="-2217"/>
                  </a:lnTo>
                  <a:lnTo>
                    <a:pt x="1254279" y="974"/>
                  </a:lnTo>
                </a:path>
              </a:pathLst>
            </a:custGeom>
            <a:solidFill>
              <a:srgbClr val="BCBBBB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5D784F1-F7A6-6DED-E572-8F5B9C54BFEC}"/>
                </a:ext>
              </a:extLst>
            </p:cNvPr>
            <p:cNvSpPr/>
            <p:nvPr/>
          </p:nvSpPr>
          <p:spPr>
            <a:xfrm flipV="1">
              <a:off x="5560036" y="4795972"/>
              <a:ext cx="1259665" cy="121451"/>
            </a:xfrm>
            <a:custGeom>
              <a:avLst/>
              <a:gdLst>
                <a:gd name="connsiteX0" fmla="*/ 1254670 w 1259665"/>
                <a:gd name="connsiteY0" fmla="*/ 1086 h 121451"/>
                <a:gd name="connsiteX1" fmla="*/ 1233112 w 1259665"/>
                <a:gd name="connsiteY1" fmla="*/ 119237 h 121451"/>
                <a:gd name="connsiteX2" fmla="*/ 17889 w 1259665"/>
                <a:gd name="connsiteY2" fmla="*/ 118198 h 121451"/>
                <a:gd name="connsiteX3" fmla="*/ -4995 w 1259665"/>
                <a:gd name="connsiteY3" fmla="*/ -2215 h 121451"/>
                <a:gd name="connsiteX4" fmla="*/ 1254670 w 1259665"/>
                <a:gd name="connsiteY4" fmla="*/ 1086 h 12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665" h="121451">
                  <a:moveTo>
                    <a:pt x="1254670" y="1086"/>
                  </a:moveTo>
                  <a:lnTo>
                    <a:pt x="1233112" y="119237"/>
                  </a:lnTo>
                  <a:lnTo>
                    <a:pt x="17889" y="118198"/>
                  </a:lnTo>
                  <a:lnTo>
                    <a:pt x="-4995" y="-2215"/>
                  </a:lnTo>
                  <a:lnTo>
                    <a:pt x="1254670" y="1086"/>
                  </a:lnTo>
                </a:path>
              </a:pathLst>
            </a:custGeom>
            <a:solidFill>
              <a:srgbClr val="BDBCBC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EF7F359E-4F4B-9E47-C6DF-4AB0133D8FB3}"/>
                </a:ext>
              </a:extLst>
            </p:cNvPr>
            <p:cNvSpPr/>
            <p:nvPr/>
          </p:nvSpPr>
          <p:spPr>
            <a:xfrm flipV="1">
              <a:off x="5559828" y="4796798"/>
              <a:ext cx="1260062" cy="121756"/>
            </a:xfrm>
            <a:custGeom>
              <a:avLst/>
              <a:gdLst>
                <a:gd name="connsiteX0" fmla="*/ 1255068 w 1260062"/>
                <a:gd name="connsiteY0" fmla="*/ 1204 h 121756"/>
                <a:gd name="connsiteX1" fmla="*/ 1233467 w 1260062"/>
                <a:gd name="connsiteY1" fmla="*/ 119544 h 121756"/>
                <a:gd name="connsiteX2" fmla="*/ 17926 w 1260062"/>
                <a:gd name="connsiteY2" fmla="*/ 118450 h 121756"/>
                <a:gd name="connsiteX3" fmla="*/ -4995 w 1260062"/>
                <a:gd name="connsiteY3" fmla="*/ -2213 h 121756"/>
                <a:gd name="connsiteX4" fmla="*/ 1255068 w 1260062"/>
                <a:gd name="connsiteY4" fmla="*/ 1204 h 121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062" h="121756">
                  <a:moveTo>
                    <a:pt x="1255068" y="1204"/>
                  </a:moveTo>
                  <a:lnTo>
                    <a:pt x="1233467" y="119544"/>
                  </a:lnTo>
                  <a:lnTo>
                    <a:pt x="17926" y="118450"/>
                  </a:lnTo>
                  <a:lnTo>
                    <a:pt x="-4995" y="-2213"/>
                  </a:lnTo>
                  <a:lnTo>
                    <a:pt x="1255068" y="1204"/>
                  </a:lnTo>
                </a:path>
              </a:pathLst>
            </a:custGeom>
            <a:solidFill>
              <a:srgbClr val="BDBDBD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4249E095-1300-0218-5E38-CE936155913C}"/>
                </a:ext>
              </a:extLst>
            </p:cNvPr>
            <p:cNvSpPr/>
            <p:nvPr/>
          </p:nvSpPr>
          <p:spPr>
            <a:xfrm flipV="1">
              <a:off x="5559627" y="4797629"/>
              <a:ext cx="1260447" cy="122056"/>
            </a:xfrm>
            <a:custGeom>
              <a:avLst/>
              <a:gdLst>
                <a:gd name="connsiteX0" fmla="*/ 1255453 w 1260447"/>
                <a:gd name="connsiteY0" fmla="*/ 1316 h 122056"/>
                <a:gd name="connsiteX1" fmla="*/ 1233821 w 1260447"/>
                <a:gd name="connsiteY1" fmla="*/ 119845 h 122056"/>
                <a:gd name="connsiteX2" fmla="*/ 17962 w 1260447"/>
                <a:gd name="connsiteY2" fmla="*/ 118709 h 122056"/>
                <a:gd name="connsiteX3" fmla="*/ -4995 w 1260447"/>
                <a:gd name="connsiteY3" fmla="*/ -2211 h 122056"/>
                <a:gd name="connsiteX4" fmla="*/ 1255453 w 1260447"/>
                <a:gd name="connsiteY4" fmla="*/ 1316 h 12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47" h="122056">
                  <a:moveTo>
                    <a:pt x="1255453" y="1316"/>
                  </a:moveTo>
                  <a:lnTo>
                    <a:pt x="1233821" y="119845"/>
                  </a:lnTo>
                  <a:lnTo>
                    <a:pt x="17962" y="118709"/>
                  </a:lnTo>
                  <a:lnTo>
                    <a:pt x="-4995" y="-2211"/>
                  </a:lnTo>
                  <a:lnTo>
                    <a:pt x="1255453" y="1316"/>
                  </a:lnTo>
                </a:path>
              </a:pathLst>
            </a:custGeom>
            <a:solidFill>
              <a:srgbClr val="BEBEBE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C0B6DD8A-C84C-E49A-AD3F-5D5ED9F3D8AD}"/>
                </a:ext>
              </a:extLst>
            </p:cNvPr>
            <p:cNvSpPr/>
            <p:nvPr/>
          </p:nvSpPr>
          <p:spPr>
            <a:xfrm flipV="1">
              <a:off x="5559419" y="4798454"/>
              <a:ext cx="1260839" cy="122355"/>
            </a:xfrm>
            <a:custGeom>
              <a:avLst/>
              <a:gdLst>
                <a:gd name="connsiteX0" fmla="*/ 1255844 w 1260839"/>
                <a:gd name="connsiteY0" fmla="*/ 1427 h 122355"/>
                <a:gd name="connsiteX1" fmla="*/ 1234176 w 1260839"/>
                <a:gd name="connsiteY1" fmla="*/ 120147 h 122355"/>
                <a:gd name="connsiteX2" fmla="*/ 17999 w 1260839"/>
                <a:gd name="connsiteY2" fmla="*/ 118949 h 122355"/>
                <a:gd name="connsiteX3" fmla="*/ -4995 w 1260839"/>
                <a:gd name="connsiteY3" fmla="*/ -2209 h 122355"/>
                <a:gd name="connsiteX4" fmla="*/ 1255844 w 1260839"/>
                <a:gd name="connsiteY4" fmla="*/ 1427 h 12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39" h="122355">
                  <a:moveTo>
                    <a:pt x="1255844" y="1427"/>
                  </a:moveTo>
                  <a:lnTo>
                    <a:pt x="1234176" y="120147"/>
                  </a:lnTo>
                  <a:lnTo>
                    <a:pt x="17999" y="118949"/>
                  </a:lnTo>
                  <a:lnTo>
                    <a:pt x="-4995" y="-2209"/>
                  </a:lnTo>
                  <a:lnTo>
                    <a:pt x="1255844" y="1427"/>
                  </a:lnTo>
                </a:path>
              </a:pathLst>
            </a:custGeom>
            <a:solidFill>
              <a:srgbClr val="BFBFBF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765A17E4-C4A1-A77B-AF57-6A7228A4DD1C}"/>
                </a:ext>
              </a:extLst>
            </p:cNvPr>
            <p:cNvSpPr/>
            <p:nvPr/>
          </p:nvSpPr>
          <p:spPr>
            <a:xfrm flipV="1">
              <a:off x="5559217" y="4799279"/>
              <a:ext cx="1261224" cy="122661"/>
            </a:xfrm>
            <a:custGeom>
              <a:avLst/>
              <a:gdLst>
                <a:gd name="connsiteX0" fmla="*/ 1256229 w 1261224"/>
                <a:gd name="connsiteY0" fmla="*/ 1546 h 122661"/>
                <a:gd name="connsiteX1" fmla="*/ 1234537 w 1261224"/>
                <a:gd name="connsiteY1" fmla="*/ 120454 h 122661"/>
                <a:gd name="connsiteX2" fmla="*/ 18030 w 1261224"/>
                <a:gd name="connsiteY2" fmla="*/ 119207 h 122661"/>
                <a:gd name="connsiteX3" fmla="*/ -4995 w 1261224"/>
                <a:gd name="connsiteY3" fmla="*/ -2208 h 122661"/>
                <a:gd name="connsiteX4" fmla="*/ 1256229 w 1261224"/>
                <a:gd name="connsiteY4" fmla="*/ 1546 h 1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1224" h="122661">
                  <a:moveTo>
                    <a:pt x="1256229" y="1546"/>
                  </a:moveTo>
                  <a:lnTo>
                    <a:pt x="1234537" y="120454"/>
                  </a:lnTo>
                  <a:lnTo>
                    <a:pt x="18030" y="119207"/>
                  </a:lnTo>
                  <a:lnTo>
                    <a:pt x="-4995" y="-2208"/>
                  </a:lnTo>
                  <a:lnTo>
                    <a:pt x="1256229" y="1546"/>
                  </a:lnTo>
                </a:path>
              </a:pathLst>
            </a:custGeom>
            <a:solidFill>
              <a:srgbClr val="C0C0C0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02598487-80AD-03D5-C035-34020E6D4F4C}"/>
                </a:ext>
              </a:extLst>
            </p:cNvPr>
            <p:cNvSpPr/>
            <p:nvPr/>
          </p:nvSpPr>
          <p:spPr>
            <a:xfrm flipV="1">
              <a:off x="5559009" y="4800104"/>
              <a:ext cx="1261621" cy="122961"/>
            </a:xfrm>
            <a:custGeom>
              <a:avLst/>
              <a:gdLst>
                <a:gd name="connsiteX0" fmla="*/ 1256626 w 1261621"/>
                <a:gd name="connsiteY0" fmla="*/ 1651 h 122961"/>
                <a:gd name="connsiteX1" fmla="*/ 1234891 w 1261621"/>
                <a:gd name="connsiteY1" fmla="*/ 120756 h 122961"/>
                <a:gd name="connsiteX2" fmla="*/ 18073 w 1261621"/>
                <a:gd name="connsiteY2" fmla="*/ 119454 h 122961"/>
                <a:gd name="connsiteX3" fmla="*/ -4995 w 1261621"/>
                <a:gd name="connsiteY3" fmla="*/ -2206 h 122961"/>
                <a:gd name="connsiteX4" fmla="*/ 1256626 w 1261621"/>
                <a:gd name="connsiteY4" fmla="*/ 1651 h 12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1621" h="122961">
                  <a:moveTo>
                    <a:pt x="1256626" y="1651"/>
                  </a:moveTo>
                  <a:lnTo>
                    <a:pt x="1234891" y="120756"/>
                  </a:lnTo>
                  <a:lnTo>
                    <a:pt x="18073" y="119454"/>
                  </a:lnTo>
                  <a:lnTo>
                    <a:pt x="-4995" y="-2206"/>
                  </a:lnTo>
                  <a:lnTo>
                    <a:pt x="1256626" y="1651"/>
                  </a:lnTo>
                </a:path>
              </a:pathLst>
            </a:custGeom>
            <a:solidFill>
              <a:srgbClr val="C1C1C1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B4C128B9-6316-E740-A131-4AEE81E520C1}"/>
                </a:ext>
              </a:extLst>
            </p:cNvPr>
            <p:cNvSpPr/>
            <p:nvPr/>
          </p:nvSpPr>
          <p:spPr>
            <a:xfrm flipV="1">
              <a:off x="5558802" y="4800936"/>
              <a:ext cx="1262012" cy="123260"/>
            </a:xfrm>
            <a:custGeom>
              <a:avLst/>
              <a:gdLst>
                <a:gd name="connsiteX0" fmla="*/ 1257018 w 1262012"/>
                <a:gd name="connsiteY0" fmla="*/ 1769 h 123260"/>
                <a:gd name="connsiteX1" fmla="*/ 1235245 w 1262012"/>
                <a:gd name="connsiteY1" fmla="*/ 121057 h 123260"/>
                <a:gd name="connsiteX2" fmla="*/ 18116 w 1262012"/>
                <a:gd name="connsiteY2" fmla="*/ 119706 h 123260"/>
                <a:gd name="connsiteX3" fmla="*/ -4995 w 1262012"/>
                <a:gd name="connsiteY3" fmla="*/ -2204 h 123260"/>
                <a:gd name="connsiteX4" fmla="*/ 1257018 w 1262012"/>
                <a:gd name="connsiteY4" fmla="*/ 1769 h 12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2012" h="123260">
                  <a:moveTo>
                    <a:pt x="1257018" y="1769"/>
                  </a:moveTo>
                  <a:lnTo>
                    <a:pt x="1235245" y="121057"/>
                  </a:lnTo>
                  <a:lnTo>
                    <a:pt x="18116" y="119706"/>
                  </a:lnTo>
                  <a:lnTo>
                    <a:pt x="-4995" y="-2204"/>
                  </a:lnTo>
                  <a:lnTo>
                    <a:pt x="1257018" y="1769"/>
                  </a:lnTo>
                </a:path>
              </a:pathLst>
            </a:custGeom>
            <a:solidFill>
              <a:srgbClr val="C2C2C2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E7B80B43-F80C-3032-E89D-90D8C71BFEEB}"/>
                </a:ext>
              </a:extLst>
            </p:cNvPr>
            <p:cNvSpPr/>
            <p:nvPr/>
          </p:nvSpPr>
          <p:spPr>
            <a:xfrm flipV="1">
              <a:off x="5558594" y="4801761"/>
              <a:ext cx="1262410" cy="123560"/>
            </a:xfrm>
            <a:custGeom>
              <a:avLst/>
              <a:gdLst>
                <a:gd name="connsiteX0" fmla="*/ 1257415 w 1262410"/>
                <a:gd name="connsiteY0" fmla="*/ 1881 h 123560"/>
                <a:gd name="connsiteX1" fmla="*/ 1235613 w 1262410"/>
                <a:gd name="connsiteY1" fmla="*/ 121358 h 123560"/>
                <a:gd name="connsiteX2" fmla="*/ 18146 w 1262410"/>
                <a:gd name="connsiteY2" fmla="*/ 119952 h 123560"/>
                <a:gd name="connsiteX3" fmla="*/ -4995 w 1262410"/>
                <a:gd name="connsiteY3" fmla="*/ -2202 h 123560"/>
                <a:gd name="connsiteX4" fmla="*/ 1257415 w 1262410"/>
                <a:gd name="connsiteY4" fmla="*/ 1881 h 12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2410" h="123560">
                  <a:moveTo>
                    <a:pt x="1257415" y="1881"/>
                  </a:moveTo>
                  <a:lnTo>
                    <a:pt x="1235613" y="121358"/>
                  </a:lnTo>
                  <a:lnTo>
                    <a:pt x="18146" y="119952"/>
                  </a:lnTo>
                  <a:lnTo>
                    <a:pt x="-4995" y="-2202"/>
                  </a:lnTo>
                  <a:lnTo>
                    <a:pt x="1257415" y="1881"/>
                  </a:lnTo>
                </a:path>
              </a:pathLst>
            </a:custGeom>
            <a:solidFill>
              <a:srgbClr val="C3C3C3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76E4E9E2-DEC7-1AA5-D177-F2F31A9CD008}"/>
                </a:ext>
              </a:extLst>
            </p:cNvPr>
            <p:cNvSpPr/>
            <p:nvPr/>
          </p:nvSpPr>
          <p:spPr>
            <a:xfrm flipV="1">
              <a:off x="5558392" y="4802586"/>
              <a:ext cx="1262801" cy="123865"/>
            </a:xfrm>
            <a:custGeom>
              <a:avLst/>
              <a:gdLst>
                <a:gd name="connsiteX0" fmla="*/ 1257806 w 1262801"/>
                <a:gd name="connsiteY0" fmla="*/ 1993 h 123865"/>
                <a:gd name="connsiteX1" fmla="*/ 1235961 w 1262801"/>
                <a:gd name="connsiteY1" fmla="*/ 121665 h 123865"/>
                <a:gd name="connsiteX2" fmla="*/ 18183 w 1262801"/>
                <a:gd name="connsiteY2" fmla="*/ 120205 h 123865"/>
                <a:gd name="connsiteX3" fmla="*/ -4995 w 1262801"/>
                <a:gd name="connsiteY3" fmla="*/ -2200 h 123865"/>
                <a:gd name="connsiteX4" fmla="*/ 1257806 w 1262801"/>
                <a:gd name="connsiteY4" fmla="*/ 1993 h 1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2801" h="123865">
                  <a:moveTo>
                    <a:pt x="1257806" y="1993"/>
                  </a:moveTo>
                  <a:lnTo>
                    <a:pt x="1235961" y="121665"/>
                  </a:lnTo>
                  <a:lnTo>
                    <a:pt x="18183" y="120205"/>
                  </a:lnTo>
                  <a:lnTo>
                    <a:pt x="-4995" y="-2200"/>
                  </a:lnTo>
                  <a:lnTo>
                    <a:pt x="1257806" y="1993"/>
                  </a:lnTo>
                </a:path>
              </a:pathLst>
            </a:custGeom>
            <a:solidFill>
              <a:srgbClr val="C4C4C4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5756C06-4429-7AD5-218D-F598B23BB2BE}"/>
                </a:ext>
              </a:extLst>
            </p:cNvPr>
            <p:cNvSpPr/>
            <p:nvPr/>
          </p:nvSpPr>
          <p:spPr>
            <a:xfrm flipV="1">
              <a:off x="5558184" y="4803411"/>
              <a:ext cx="1263192" cy="124171"/>
            </a:xfrm>
            <a:custGeom>
              <a:avLst/>
              <a:gdLst>
                <a:gd name="connsiteX0" fmla="*/ 1258197 w 1263192"/>
                <a:gd name="connsiteY0" fmla="*/ 2111 h 124171"/>
                <a:gd name="connsiteX1" fmla="*/ 1236321 w 1263192"/>
                <a:gd name="connsiteY1" fmla="*/ 121973 h 124171"/>
                <a:gd name="connsiteX2" fmla="*/ 18226 w 1263192"/>
                <a:gd name="connsiteY2" fmla="*/ 120463 h 124171"/>
                <a:gd name="connsiteX3" fmla="*/ -4995 w 1263192"/>
                <a:gd name="connsiteY3" fmla="*/ -2198 h 124171"/>
                <a:gd name="connsiteX4" fmla="*/ 1258197 w 1263192"/>
                <a:gd name="connsiteY4" fmla="*/ 2111 h 1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92" h="124171">
                  <a:moveTo>
                    <a:pt x="1258197" y="2111"/>
                  </a:moveTo>
                  <a:lnTo>
                    <a:pt x="1236321" y="121973"/>
                  </a:lnTo>
                  <a:lnTo>
                    <a:pt x="18226" y="120463"/>
                  </a:lnTo>
                  <a:lnTo>
                    <a:pt x="-4995" y="-2198"/>
                  </a:lnTo>
                  <a:lnTo>
                    <a:pt x="1258197" y="2111"/>
                  </a:lnTo>
                </a:path>
              </a:pathLst>
            </a:custGeom>
            <a:solidFill>
              <a:srgbClr val="C5C5C5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51E186F0-A7B1-2013-FCD5-9546572F9F93}"/>
                </a:ext>
              </a:extLst>
            </p:cNvPr>
            <p:cNvSpPr/>
            <p:nvPr/>
          </p:nvSpPr>
          <p:spPr>
            <a:xfrm flipV="1">
              <a:off x="5557982" y="4804242"/>
              <a:ext cx="1263577" cy="124464"/>
            </a:xfrm>
            <a:custGeom>
              <a:avLst/>
              <a:gdLst>
                <a:gd name="connsiteX0" fmla="*/ 1258582 w 1263577"/>
                <a:gd name="connsiteY0" fmla="*/ 2223 h 124464"/>
                <a:gd name="connsiteX1" fmla="*/ 1236670 w 1263577"/>
                <a:gd name="connsiteY1" fmla="*/ 122268 h 124464"/>
                <a:gd name="connsiteX2" fmla="*/ 18256 w 1263577"/>
                <a:gd name="connsiteY2" fmla="*/ 120710 h 124464"/>
                <a:gd name="connsiteX3" fmla="*/ -4995 w 1263577"/>
                <a:gd name="connsiteY3" fmla="*/ -2197 h 124464"/>
                <a:gd name="connsiteX4" fmla="*/ 1258582 w 1263577"/>
                <a:gd name="connsiteY4" fmla="*/ 2223 h 12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577" h="124464">
                  <a:moveTo>
                    <a:pt x="1258582" y="2223"/>
                  </a:moveTo>
                  <a:lnTo>
                    <a:pt x="1236670" y="122268"/>
                  </a:lnTo>
                  <a:lnTo>
                    <a:pt x="18256" y="120710"/>
                  </a:lnTo>
                  <a:lnTo>
                    <a:pt x="-4995" y="-2197"/>
                  </a:lnTo>
                  <a:lnTo>
                    <a:pt x="1258582" y="2223"/>
                  </a:lnTo>
                </a:path>
              </a:pathLst>
            </a:custGeom>
            <a:solidFill>
              <a:srgbClr val="C6C6C6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D32E4EE9-B915-3121-A236-1C56E4D0F570}"/>
                </a:ext>
              </a:extLst>
            </p:cNvPr>
            <p:cNvSpPr/>
            <p:nvPr/>
          </p:nvSpPr>
          <p:spPr>
            <a:xfrm flipV="1">
              <a:off x="5557769" y="4805068"/>
              <a:ext cx="1263974" cy="124770"/>
            </a:xfrm>
            <a:custGeom>
              <a:avLst/>
              <a:gdLst>
                <a:gd name="connsiteX0" fmla="*/ 1258980 w 1263974"/>
                <a:gd name="connsiteY0" fmla="*/ 2340 h 124770"/>
                <a:gd name="connsiteX1" fmla="*/ 1237043 w 1263974"/>
                <a:gd name="connsiteY1" fmla="*/ 122575 h 124770"/>
                <a:gd name="connsiteX2" fmla="*/ 18299 w 1263974"/>
                <a:gd name="connsiteY2" fmla="*/ 120968 h 124770"/>
                <a:gd name="connsiteX3" fmla="*/ -4995 w 1263974"/>
                <a:gd name="connsiteY3" fmla="*/ -2195 h 124770"/>
                <a:gd name="connsiteX4" fmla="*/ 1258980 w 1263974"/>
                <a:gd name="connsiteY4" fmla="*/ 2340 h 12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974" h="124770">
                  <a:moveTo>
                    <a:pt x="1258980" y="2340"/>
                  </a:moveTo>
                  <a:lnTo>
                    <a:pt x="1237043" y="122575"/>
                  </a:lnTo>
                  <a:lnTo>
                    <a:pt x="18299" y="120968"/>
                  </a:lnTo>
                  <a:lnTo>
                    <a:pt x="-4995" y="-2195"/>
                  </a:lnTo>
                  <a:lnTo>
                    <a:pt x="1258980" y="2340"/>
                  </a:lnTo>
                </a:path>
              </a:pathLst>
            </a:custGeom>
            <a:solidFill>
              <a:srgbClr val="C7C7C7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B7FC618-8AEF-A684-CD61-58A7EFEF7EE6}"/>
                </a:ext>
              </a:extLst>
            </p:cNvPr>
            <p:cNvSpPr/>
            <p:nvPr/>
          </p:nvSpPr>
          <p:spPr>
            <a:xfrm flipV="1">
              <a:off x="5557567" y="4805893"/>
              <a:ext cx="1264365" cy="125069"/>
            </a:xfrm>
            <a:custGeom>
              <a:avLst/>
              <a:gdLst>
                <a:gd name="connsiteX0" fmla="*/ 1259371 w 1264365"/>
                <a:gd name="connsiteY0" fmla="*/ 2446 h 125069"/>
                <a:gd name="connsiteX1" fmla="*/ 1237391 w 1264365"/>
                <a:gd name="connsiteY1" fmla="*/ 122877 h 125069"/>
                <a:gd name="connsiteX2" fmla="*/ 18336 w 1264365"/>
                <a:gd name="connsiteY2" fmla="*/ 121208 h 125069"/>
                <a:gd name="connsiteX3" fmla="*/ -4995 w 1264365"/>
                <a:gd name="connsiteY3" fmla="*/ -2193 h 125069"/>
                <a:gd name="connsiteX4" fmla="*/ 1259371 w 1264365"/>
                <a:gd name="connsiteY4" fmla="*/ 2446 h 12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65" h="125069">
                  <a:moveTo>
                    <a:pt x="1259371" y="2446"/>
                  </a:moveTo>
                  <a:lnTo>
                    <a:pt x="1237391" y="122877"/>
                  </a:lnTo>
                  <a:lnTo>
                    <a:pt x="18336" y="121208"/>
                  </a:lnTo>
                  <a:lnTo>
                    <a:pt x="-4995" y="-2193"/>
                  </a:lnTo>
                  <a:lnTo>
                    <a:pt x="1259371" y="2446"/>
                  </a:lnTo>
                </a:path>
              </a:pathLst>
            </a:custGeom>
            <a:solidFill>
              <a:srgbClr val="C8C8C8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49CA798-A80C-6EDB-55B7-AEC8F7BEEF91}"/>
                </a:ext>
              </a:extLst>
            </p:cNvPr>
            <p:cNvSpPr/>
            <p:nvPr/>
          </p:nvSpPr>
          <p:spPr>
            <a:xfrm flipV="1">
              <a:off x="5557359" y="4806718"/>
              <a:ext cx="1264757" cy="125375"/>
            </a:xfrm>
            <a:custGeom>
              <a:avLst/>
              <a:gdLst>
                <a:gd name="connsiteX0" fmla="*/ 1259762 w 1264757"/>
                <a:gd name="connsiteY0" fmla="*/ 2564 h 125375"/>
                <a:gd name="connsiteX1" fmla="*/ 1237746 w 1264757"/>
                <a:gd name="connsiteY1" fmla="*/ 123184 h 125375"/>
                <a:gd name="connsiteX2" fmla="*/ 18373 w 1264757"/>
                <a:gd name="connsiteY2" fmla="*/ 121467 h 125375"/>
                <a:gd name="connsiteX3" fmla="*/ -4995 w 1264757"/>
                <a:gd name="connsiteY3" fmla="*/ -2191 h 125375"/>
                <a:gd name="connsiteX4" fmla="*/ 1259762 w 1264757"/>
                <a:gd name="connsiteY4" fmla="*/ 2564 h 12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757" h="125375">
                  <a:moveTo>
                    <a:pt x="1259762" y="2564"/>
                  </a:moveTo>
                  <a:lnTo>
                    <a:pt x="1237746" y="123184"/>
                  </a:lnTo>
                  <a:lnTo>
                    <a:pt x="18373" y="121467"/>
                  </a:lnTo>
                  <a:lnTo>
                    <a:pt x="-4995" y="-2191"/>
                  </a:lnTo>
                  <a:lnTo>
                    <a:pt x="1259762" y="2564"/>
                  </a:lnTo>
                </a:path>
              </a:pathLst>
            </a:custGeom>
            <a:solidFill>
              <a:srgbClr val="C9C9C9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4D367354-77F8-0769-F0E5-22EA58BFA1AE}"/>
                </a:ext>
              </a:extLst>
            </p:cNvPr>
            <p:cNvSpPr/>
            <p:nvPr/>
          </p:nvSpPr>
          <p:spPr>
            <a:xfrm flipV="1">
              <a:off x="5557158" y="4807549"/>
              <a:ext cx="1265141" cy="125668"/>
            </a:xfrm>
            <a:custGeom>
              <a:avLst/>
              <a:gdLst>
                <a:gd name="connsiteX0" fmla="*/ 1260147 w 1265141"/>
                <a:gd name="connsiteY0" fmla="*/ 2670 h 125668"/>
                <a:gd name="connsiteX1" fmla="*/ 1238106 w 1265141"/>
                <a:gd name="connsiteY1" fmla="*/ 123479 h 125668"/>
                <a:gd name="connsiteX2" fmla="*/ 18409 w 1265141"/>
                <a:gd name="connsiteY2" fmla="*/ 121713 h 125668"/>
                <a:gd name="connsiteX3" fmla="*/ -4995 w 1265141"/>
                <a:gd name="connsiteY3" fmla="*/ -2189 h 125668"/>
                <a:gd name="connsiteX4" fmla="*/ 1260147 w 1265141"/>
                <a:gd name="connsiteY4" fmla="*/ 2670 h 12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141" h="125668">
                  <a:moveTo>
                    <a:pt x="1260147" y="2670"/>
                  </a:moveTo>
                  <a:lnTo>
                    <a:pt x="1238106" y="123479"/>
                  </a:lnTo>
                  <a:lnTo>
                    <a:pt x="18409" y="121713"/>
                  </a:lnTo>
                  <a:lnTo>
                    <a:pt x="-4995" y="-2189"/>
                  </a:lnTo>
                  <a:lnTo>
                    <a:pt x="1260147" y="2670"/>
                  </a:lnTo>
                </a:path>
              </a:pathLst>
            </a:custGeom>
            <a:solidFill>
              <a:srgbClr val="CACACA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93038634-C7A8-1DD9-606D-96304FEB4917}"/>
                </a:ext>
              </a:extLst>
            </p:cNvPr>
            <p:cNvSpPr/>
            <p:nvPr/>
          </p:nvSpPr>
          <p:spPr>
            <a:xfrm flipV="1">
              <a:off x="5556950" y="4808380"/>
              <a:ext cx="1265533" cy="125968"/>
            </a:xfrm>
            <a:custGeom>
              <a:avLst/>
              <a:gdLst>
                <a:gd name="connsiteX0" fmla="*/ 1260539 w 1265533"/>
                <a:gd name="connsiteY0" fmla="*/ 2782 h 125968"/>
                <a:gd name="connsiteX1" fmla="*/ 1238461 w 1265533"/>
                <a:gd name="connsiteY1" fmla="*/ 123781 h 125968"/>
                <a:gd name="connsiteX2" fmla="*/ 18452 w 1265533"/>
                <a:gd name="connsiteY2" fmla="*/ 121972 h 125968"/>
                <a:gd name="connsiteX3" fmla="*/ -4995 w 1265533"/>
                <a:gd name="connsiteY3" fmla="*/ -2188 h 125968"/>
                <a:gd name="connsiteX4" fmla="*/ 1260539 w 1265533"/>
                <a:gd name="connsiteY4" fmla="*/ 2782 h 12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533" h="125968">
                  <a:moveTo>
                    <a:pt x="1260539" y="2782"/>
                  </a:moveTo>
                  <a:lnTo>
                    <a:pt x="1238461" y="123781"/>
                  </a:lnTo>
                  <a:lnTo>
                    <a:pt x="18452" y="121972"/>
                  </a:lnTo>
                  <a:lnTo>
                    <a:pt x="-4995" y="-2188"/>
                  </a:lnTo>
                  <a:lnTo>
                    <a:pt x="1260539" y="2782"/>
                  </a:lnTo>
                </a:path>
              </a:pathLst>
            </a:custGeom>
            <a:solidFill>
              <a:srgbClr val="CBCBCB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918799C5-B23F-BC8B-C207-5845B1F4662E}"/>
                </a:ext>
              </a:extLst>
            </p:cNvPr>
            <p:cNvSpPr/>
            <p:nvPr/>
          </p:nvSpPr>
          <p:spPr>
            <a:xfrm flipV="1">
              <a:off x="5556742" y="4809200"/>
              <a:ext cx="1265930" cy="126280"/>
            </a:xfrm>
            <a:custGeom>
              <a:avLst/>
              <a:gdLst>
                <a:gd name="connsiteX0" fmla="*/ 1260936 w 1265930"/>
                <a:gd name="connsiteY0" fmla="*/ 2900 h 126280"/>
                <a:gd name="connsiteX1" fmla="*/ 1238821 w 1265930"/>
                <a:gd name="connsiteY1" fmla="*/ 124094 h 126280"/>
                <a:gd name="connsiteX2" fmla="*/ 18483 w 1265930"/>
                <a:gd name="connsiteY2" fmla="*/ 122218 h 126280"/>
                <a:gd name="connsiteX3" fmla="*/ -4995 w 1265930"/>
                <a:gd name="connsiteY3" fmla="*/ -2186 h 126280"/>
                <a:gd name="connsiteX4" fmla="*/ 1260936 w 1265930"/>
                <a:gd name="connsiteY4" fmla="*/ 2900 h 12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930" h="126280">
                  <a:moveTo>
                    <a:pt x="1260936" y="2900"/>
                  </a:moveTo>
                  <a:lnTo>
                    <a:pt x="1238821" y="124094"/>
                  </a:lnTo>
                  <a:lnTo>
                    <a:pt x="18483" y="122218"/>
                  </a:lnTo>
                  <a:lnTo>
                    <a:pt x="-4995" y="-2186"/>
                  </a:lnTo>
                  <a:lnTo>
                    <a:pt x="1260936" y="2900"/>
                  </a:lnTo>
                </a:path>
              </a:pathLst>
            </a:custGeom>
            <a:solidFill>
              <a:srgbClr val="CCCCCC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9E7943DF-F0AC-066B-31D3-4EF3607065B4}"/>
                </a:ext>
              </a:extLst>
            </p:cNvPr>
            <p:cNvSpPr/>
            <p:nvPr/>
          </p:nvSpPr>
          <p:spPr>
            <a:xfrm flipV="1">
              <a:off x="5556534" y="4810031"/>
              <a:ext cx="1266321" cy="126573"/>
            </a:xfrm>
            <a:custGeom>
              <a:avLst/>
              <a:gdLst>
                <a:gd name="connsiteX0" fmla="*/ 1261327 w 1266321"/>
                <a:gd name="connsiteY0" fmla="*/ 3011 h 126573"/>
                <a:gd name="connsiteX1" fmla="*/ 1239176 w 1266321"/>
                <a:gd name="connsiteY1" fmla="*/ 124390 h 126573"/>
                <a:gd name="connsiteX2" fmla="*/ 18525 w 1266321"/>
                <a:gd name="connsiteY2" fmla="*/ 122464 h 126573"/>
                <a:gd name="connsiteX3" fmla="*/ -4995 w 1266321"/>
                <a:gd name="connsiteY3" fmla="*/ -2184 h 126573"/>
                <a:gd name="connsiteX4" fmla="*/ 1261327 w 1266321"/>
                <a:gd name="connsiteY4" fmla="*/ 3011 h 12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321" h="126573">
                  <a:moveTo>
                    <a:pt x="1261327" y="3011"/>
                  </a:moveTo>
                  <a:lnTo>
                    <a:pt x="1239176" y="124390"/>
                  </a:lnTo>
                  <a:lnTo>
                    <a:pt x="18525" y="122464"/>
                  </a:lnTo>
                  <a:lnTo>
                    <a:pt x="-4995" y="-2184"/>
                  </a:lnTo>
                  <a:lnTo>
                    <a:pt x="1261327" y="3011"/>
                  </a:lnTo>
                </a:path>
              </a:pathLst>
            </a:custGeom>
            <a:solidFill>
              <a:srgbClr val="CDCDCD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7944D424-72E4-36B2-F4FE-126141A7CAC9}"/>
                </a:ext>
              </a:extLst>
            </p:cNvPr>
            <p:cNvSpPr/>
            <p:nvPr/>
          </p:nvSpPr>
          <p:spPr>
            <a:xfrm flipV="1">
              <a:off x="5556332" y="4810856"/>
              <a:ext cx="1266706" cy="126879"/>
            </a:xfrm>
            <a:custGeom>
              <a:avLst/>
              <a:gdLst>
                <a:gd name="connsiteX0" fmla="*/ 1261712 w 1266706"/>
                <a:gd name="connsiteY0" fmla="*/ 3123 h 126879"/>
                <a:gd name="connsiteX1" fmla="*/ 1239531 w 1266706"/>
                <a:gd name="connsiteY1" fmla="*/ 124697 h 126879"/>
                <a:gd name="connsiteX2" fmla="*/ 18562 w 1266706"/>
                <a:gd name="connsiteY2" fmla="*/ 122723 h 126879"/>
                <a:gd name="connsiteX3" fmla="*/ -4995 w 1266706"/>
                <a:gd name="connsiteY3" fmla="*/ -2182 h 126879"/>
                <a:gd name="connsiteX4" fmla="*/ 1261712 w 1266706"/>
                <a:gd name="connsiteY4" fmla="*/ 3123 h 12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06" h="126879">
                  <a:moveTo>
                    <a:pt x="1261712" y="3123"/>
                  </a:moveTo>
                  <a:lnTo>
                    <a:pt x="1239531" y="124697"/>
                  </a:lnTo>
                  <a:lnTo>
                    <a:pt x="18562" y="122723"/>
                  </a:lnTo>
                  <a:lnTo>
                    <a:pt x="-4995" y="-2182"/>
                  </a:lnTo>
                  <a:lnTo>
                    <a:pt x="1261712" y="3123"/>
                  </a:lnTo>
                </a:path>
              </a:pathLst>
            </a:custGeom>
            <a:solidFill>
              <a:srgbClr val="CECECE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D71C1A20-AA4B-BCF0-F747-C3FE0C0A5CB7}"/>
                </a:ext>
              </a:extLst>
            </p:cNvPr>
            <p:cNvSpPr/>
            <p:nvPr/>
          </p:nvSpPr>
          <p:spPr>
            <a:xfrm flipV="1">
              <a:off x="5556125" y="4811687"/>
              <a:ext cx="1267103" cy="127172"/>
            </a:xfrm>
            <a:custGeom>
              <a:avLst/>
              <a:gdLst>
                <a:gd name="connsiteX0" fmla="*/ 1262109 w 1267103"/>
                <a:gd name="connsiteY0" fmla="*/ 3235 h 127172"/>
                <a:gd name="connsiteX1" fmla="*/ 1239891 w 1267103"/>
                <a:gd name="connsiteY1" fmla="*/ 124992 h 127172"/>
                <a:gd name="connsiteX2" fmla="*/ 18598 w 1267103"/>
                <a:gd name="connsiteY2" fmla="*/ 122969 h 127172"/>
                <a:gd name="connsiteX3" fmla="*/ -4995 w 1267103"/>
                <a:gd name="connsiteY3" fmla="*/ -2180 h 127172"/>
                <a:gd name="connsiteX4" fmla="*/ 1262109 w 1267103"/>
                <a:gd name="connsiteY4" fmla="*/ 3235 h 12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7103" h="127172">
                  <a:moveTo>
                    <a:pt x="1262109" y="3235"/>
                  </a:moveTo>
                  <a:lnTo>
                    <a:pt x="1239891" y="124992"/>
                  </a:lnTo>
                  <a:lnTo>
                    <a:pt x="18598" y="122969"/>
                  </a:lnTo>
                  <a:lnTo>
                    <a:pt x="-4995" y="-2180"/>
                  </a:lnTo>
                  <a:lnTo>
                    <a:pt x="1262109" y="3235"/>
                  </a:lnTo>
                </a:path>
              </a:pathLst>
            </a:custGeom>
            <a:solidFill>
              <a:srgbClr val="CFCFCF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77498D2-20DA-64AB-EAD0-FE5872F17F51}"/>
                </a:ext>
              </a:extLst>
            </p:cNvPr>
            <p:cNvSpPr/>
            <p:nvPr/>
          </p:nvSpPr>
          <p:spPr>
            <a:xfrm flipV="1">
              <a:off x="5555923" y="4812506"/>
              <a:ext cx="1267495" cy="127484"/>
            </a:xfrm>
            <a:custGeom>
              <a:avLst/>
              <a:gdLst>
                <a:gd name="connsiteX0" fmla="*/ 1262500 w 1267495"/>
                <a:gd name="connsiteY0" fmla="*/ 3353 h 127484"/>
                <a:gd name="connsiteX1" fmla="*/ 1240239 w 1267495"/>
                <a:gd name="connsiteY1" fmla="*/ 125306 h 127484"/>
                <a:gd name="connsiteX2" fmla="*/ 18629 w 1267495"/>
                <a:gd name="connsiteY2" fmla="*/ 123221 h 127484"/>
                <a:gd name="connsiteX3" fmla="*/ -4995 w 1267495"/>
                <a:gd name="connsiteY3" fmla="*/ -2179 h 127484"/>
                <a:gd name="connsiteX4" fmla="*/ 1262500 w 1267495"/>
                <a:gd name="connsiteY4" fmla="*/ 3353 h 12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7495" h="127484">
                  <a:moveTo>
                    <a:pt x="1262500" y="3353"/>
                  </a:moveTo>
                  <a:lnTo>
                    <a:pt x="1240239" y="125306"/>
                  </a:lnTo>
                  <a:lnTo>
                    <a:pt x="18629" y="123221"/>
                  </a:lnTo>
                  <a:lnTo>
                    <a:pt x="-4995" y="-2179"/>
                  </a:lnTo>
                  <a:lnTo>
                    <a:pt x="1262500" y="3353"/>
                  </a:lnTo>
                </a:path>
              </a:pathLst>
            </a:custGeom>
            <a:solidFill>
              <a:srgbClr val="D0CFCF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7A1DFA2-7812-1D5B-910C-930B1EB57DE0}"/>
                </a:ext>
              </a:extLst>
            </p:cNvPr>
            <p:cNvSpPr/>
            <p:nvPr/>
          </p:nvSpPr>
          <p:spPr>
            <a:xfrm flipV="1">
              <a:off x="5555709" y="4813338"/>
              <a:ext cx="1267892" cy="127777"/>
            </a:xfrm>
            <a:custGeom>
              <a:avLst/>
              <a:gdLst>
                <a:gd name="connsiteX0" fmla="*/ 1262898 w 1267892"/>
                <a:gd name="connsiteY0" fmla="*/ 3459 h 127777"/>
                <a:gd name="connsiteX1" fmla="*/ 1240606 w 1267892"/>
                <a:gd name="connsiteY1" fmla="*/ 125601 h 127777"/>
                <a:gd name="connsiteX2" fmla="*/ 18678 w 1267892"/>
                <a:gd name="connsiteY2" fmla="*/ 123468 h 127777"/>
                <a:gd name="connsiteX3" fmla="*/ -4995 w 1267892"/>
                <a:gd name="connsiteY3" fmla="*/ -2177 h 127777"/>
                <a:gd name="connsiteX4" fmla="*/ 1262898 w 1267892"/>
                <a:gd name="connsiteY4" fmla="*/ 3459 h 12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7892" h="127777">
                  <a:moveTo>
                    <a:pt x="1262898" y="3459"/>
                  </a:moveTo>
                  <a:lnTo>
                    <a:pt x="1240606" y="125601"/>
                  </a:lnTo>
                  <a:lnTo>
                    <a:pt x="18678" y="123468"/>
                  </a:lnTo>
                  <a:lnTo>
                    <a:pt x="-4995" y="-2177"/>
                  </a:lnTo>
                  <a:lnTo>
                    <a:pt x="1262898" y="3459"/>
                  </a:lnTo>
                </a:path>
              </a:pathLst>
            </a:custGeom>
            <a:solidFill>
              <a:srgbClr val="D1D0D0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1F5A9587-4477-9109-D78E-5530906F559A}"/>
                </a:ext>
              </a:extLst>
            </p:cNvPr>
            <p:cNvSpPr/>
            <p:nvPr/>
          </p:nvSpPr>
          <p:spPr>
            <a:xfrm flipV="1">
              <a:off x="5555507" y="4814163"/>
              <a:ext cx="1268277" cy="128077"/>
            </a:xfrm>
            <a:custGeom>
              <a:avLst/>
              <a:gdLst>
                <a:gd name="connsiteX0" fmla="*/ 1263283 w 1268277"/>
                <a:gd name="connsiteY0" fmla="*/ 3571 h 128077"/>
                <a:gd name="connsiteX1" fmla="*/ 1240961 w 1268277"/>
                <a:gd name="connsiteY1" fmla="*/ 125902 h 128077"/>
                <a:gd name="connsiteX2" fmla="*/ 18709 w 1268277"/>
                <a:gd name="connsiteY2" fmla="*/ 123720 h 128077"/>
                <a:gd name="connsiteX3" fmla="*/ -4995 w 1268277"/>
                <a:gd name="connsiteY3" fmla="*/ -2175 h 128077"/>
                <a:gd name="connsiteX4" fmla="*/ 1263283 w 1268277"/>
                <a:gd name="connsiteY4" fmla="*/ 3571 h 12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8277" h="128077">
                  <a:moveTo>
                    <a:pt x="1263283" y="3571"/>
                  </a:moveTo>
                  <a:lnTo>
                    <a:pt x="1240961" y="125902"/>
                  </a:lnTo>
                  <a:lnTo>
                    <a:pt x="18709" y="123720"/>
                  </a:lnTo>
                  <a:lnTo>
                    <a:pt x="-4995" y="-2175"/>
                  </a:lnTo>
                  <a:lnTo>
                    <a:pt x="1263283" y="3571"/>
                  </a:lnTo>
                </a:path>
              </a:pathLst>
            </a:custGeom>
            <a:solidFill>
              <a:srgbClr val="D2D1D1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C6BC8755-B869-FF1B-EA27-909A7F7714A6}"/>
                </a:ext>
              </a:extLst>
            </p:cNvPr>
            <p:cNvSpPr/>
            <p:nvPr/>
          </p:nvSpPr>
          <p:spPr>
            <a:xfrm flipV="1">
              <a:off x="5555299" y="4814994"/>
              <a:ext cx="1268674" cy="128376"/>
            </a:xfrm>
            <a:custGeom>
              <a:avLst/>
              <a:gdLst>
                <a:gd name="connsiteX0" fmla="*/ 1263680 w 1268674"/>
                <a:gd name="connsiteY0" fmla="*/ 3689 h 128376"/>
                <a:gd name="connsiteX1" fmla="*/ 1241315 w 1268674"/>
                <a:gd name="connsiteY1" fmla="*/ 126204 h 128376"/>
                <a:gd name="connsiteX2" fmla="*/ 18752 w 1268674"/>
                <a:gd name="connsiteY2" fmla="*/ 123973 h 128376"/>
                <a:gd name="connsiteX3" fmla="*/ -4995 w 1268674"/>
                <a:gd name="connsiteY3" fmla="*/ -2173 h 128376"/>
                <a:gd name="connsiteX4" fmla="*/ 1263680 w 1268674"/>
                <a:gd name="connsiteY4" fmla="*/ 3689 h 12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8674" h="128376">
                  <a:moveTo>
                    <a:pt x="1263680" y="3689"/>
                  </a:moveTo>
                  <a:lnTo>
                    <a:pt x="1241315" y="126204"/>
                  </a:lnTo>
                  <a:lnTo>
                    <a:pt x="18752" y="123973"/>
                  </a:lnTo>
                  <a:lnTo>
                    <a:pt x="-4995" y="-2173"/>
                  </a:lnTo>
                  <a:lnTo>
                    <a:pt x="1263680" y="3689"/>
                  </a:lnTo>
                </a:path>
              </a:pathLst>
            </a:custGeom>
            <a:solidFill>
              <a:srgbClr val="D3D2D2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29AC1CD-837B-EA3D-C6B0-29AE8C3D8538}"/>
                </a:ext>
              </a:extLst>
            </p:cNvPr>
            <p:cNvSpPr/>
            <p:nvPr/>
          </p:nvSpPr>
          <p:spPr>
            <a:xfrm flipV="1">
              <a:off x="5555098" y="4815813"/>
              <a:ext cx="1269059" cy="128682"/>
            </a:xfrm>
            <a:custGeom>
              <a:avLst/>
              <a:gdLst>
                <a:gd name="connsiteX0" fmla="*/ 1264065 w 1269059"/>
                <a:gd name="connsiteY0" fmla="*/ 3794 h 128682"/>
                <a:gd name="connsiteX1" fmla="*/ 1241670 w 1269059"/>
                <a:gd name="connsiteY1" fmla="*/ 126511 h 128682"/>
                <a:gd name="connsiteX2" fmla="*/ 18782 w 1269059"/>
                <a:gd name="connsiteY2" fmla="*/ 124219 h 128682"/>
                <a:gd name="connsiteX3" fmla="*/ -4995 w 1269059"/>
                <a:gd name="connsiteY3" fmla="*/ -2171 h 128682"/>
                <a:gd name="connsiteX4" fmla="*/ 1264065 w 1269059"/>
                <a:gd name="connsiteY4" fmla="*/ 3794 h 12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059" h="128682">
                  <a:moveTo>
                    <a:pt x="1264065" y="3794"/>
                  </a:moveTo>
                  <a:lnTo>
                    <a:pt x="1241670" y="126511"/>
                  </a:lnTo>
                  <a:lnTo>
                    <a:pt x="18782" y="124219"/>
                  </a:lnTo>
                  <a:lnTo>
                    <a:pt x="-4995" y="-2171"/>
                  </a:lnTo>
                  <a:lnTo>
                    <a:pt x="1264065" y="3794"/>
                  </a:lnTo>
                </a:path>
              </a:pathLst>
            </a:custGeom>
            <a:solidFill>
              <a:srgbClr val="D4D3D3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AEB2D14-1CA2-49FE-9897-251DA2AC7C08}"/>
                </a:ext>
              </a:extLst>
            </p:cNvPr>
            <p:cNvSpPr/>
            <p:nvPr/>
          </p:nvSpPr>
          <p:spPr>
            <a:xfrm flipV="1">
              <a:off x="5554890" y="4816644"/>
              <a:ext cx="1269451" cy="128981"/>
            </a:xfrm>
            <a:custGeom>
              <a:avLst/>
              <a:gdLst>
                <a:gd name="connsiteX0" fmla="*/ 1264456 w 1269451"/>
                <a:gd name="connsiteY0" fmla="*/ 3912 h 128981"/>
                <a:gd name="connsiteX1" fmla="*/ 1242030 w 1269451"/>
                <a:gd name="connsiteY1" fmla="*/ 126812 h 128981"/>
                <a:gd name="connsiteX2" fmla="*/ 18819 w 1269451"/>
                <a:gd name="connsiteY2" fmla="*/ 124471 h 128981"/>
                <a:gd name="connsiteX3" fmla="*/ -4995 w 1269451"/>
                <a:gd name="connsiteY3" fmla="*/ -2169 h 128981"/>
                <a:gd name="connsiteX4" fmla="*/ 1264456 w 1269451"/>
                <a:gd name="connsiteY4" fmla="*/ 3912 h 12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451" h="128981">
                  <a:moveTo>
                    <a:pt x="1264456" y="3912"/>
                  </a:moveTo>
                  <a:lnTo>
                    <a:pt x="1242030" y="126812"/>
                  </a:lnTo>
                  <a:lnTo>
                    <a:pt x="18819" y="124471"/>
                  </a:lnTo>
                  <a:lnTo>
                    <a:pt x="-4995" y="-2169"/>
                  </a:lnTo>
                  <a:lnTo>
                    <a:pt x="1264456" y="3912"/>
                  </a:lnTo>
                </a:path>
              </a:pathLst>
            </a:custGeom>
            <a:solidFill>
              <a:srgbClr val="D5D4D4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B9CBBE6-F3CC-24F9-1AB5-FE85B8126B12}"/>
                </a:ext>
              </a:extLst>
            </p:cNvPr>
            <p:cNvSpPr/>
            <p:nvPr/>
          </p:nvSpPr>
          <p:spPr>
            <a:xfrm flipV="1">
              <a:off x="5554682" y="4817470"/>
              <a:ext cx="1269842" cy="129281"/>
            </a:xfrm>
            <a:custGeom>
              <a:avLst/>
              <a:gdLst>
                <a:gd name="connsiteX0" fmla="*/ 1264848 w 1269842"/>
                <a:gd name="connsiteY0" fmla="*/ 4024 h 129281"/>
                <a:gd name="connsiteX1" fmla="*/ 1242391 w 1269842"/>
                <a:gd name="connsiteY1" fmla="*/ 127114 h 129281"/>
                <a:gd name="connsiteX2" fmla="*/ 18862 w 1269842"/>
                <a:gd name="connsiteY2" fmla="*/ 124718 h 129281"/>
                <a:gd name="connsiteX3" fmla="*/ -4995 w 1269842"/>
                <a:gd name="connsiteY3" fmla="*/ -2168 h 129281"/>
                <a:gd name="connsiteX4" fmla="*/ 1264848 w 1269842"/>
                <a:gd name="connsiteY4" fmla="*/ 4024 h 12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842" h="129281">
                  <a:moveTo>
                    <a:pt x="1264848" y="4024"/>
                  </a:moveTo>
                  <a:lnTo>
                    <a:pt x="1242391" y="127114"/>
                  </a:lnTo>
                  <a:lnTo>
                    <a:pt x="18862" y="124718"/>
                  </a:lnTo>
                  <a:lnTo>
                    <a:pt x="-4995" y="-2168"/>
                  </a:lnTo>
                  <a:lnTo>
                    <a:pt x="1264848" y="4024"/>
                  </a:lnTo>
                </a:path>
              </a:pathLst>
            </a:custGeom>
            <a:solidFill>
              <a:srgbClr val="D6D5D5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7D031F20-F946-259F-6141-11A394B4E729}"/>
                </a:ext>
              </a:extLst>
            </p:cNvPr>
            <p:cNvSpPr/>
            <p:nvPr/>
          </p:nvSpPr>
          <p:spPr>
            <a:xfrm flipV="1">
              <a:off x="5554474" y="4818301"/>
              <a:ext cx="1270239" cy="129580"/>
            </a:xfrm>
            <a:custGeom>
              <a:avLst/>
              <a:gdLst>
                <a:gd name="connsiteX0" fmla="*/ 1265245 w 1270239"/>
                <a:gd name="connsiteY0" fmla="*/ 4136 h 129580"/>
                <a:gd name="connsiteX1" fmla="*/ 1242746 w 1270239"/>
                <a:gd name="connsiteY1" fmla="*/ 127415 h 129580"/>
                <a:gd name="connsiteX2" fmla="*/ 18898 w 1270239"/>
                <a:gd name="connsiteY2" fmla="*/ 124976 h 129580"/>
                <a:gd name="connsiteX3" fmla="*/ -4995 w 1270239"/>
                <a:gd name="connsiteY3" fmla="*/ -2166 h 129580"/>
                <a:gd name="connsiteX4" fmla="*/ 1265245 w 1270239"/>
                <a:gd name="connsiteY4" fmla="*/ 4136 h 1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39" h="129580">
                  <a:moveTo>
                    <a:pt x="1265245" y="4136"/>
                  </a:moveTo>
                  <a:lnTo>
                    <a:pt x="1242746" y="127415"/>
                  </a:lnTo>
                  <a:lnTo>
                    <a:pt x="18898" y="124976"/>
                  </a:lnTo>
                  <a:lnTo>
                    <a:pt x="-4995" y="-2166"/>
                  </a:lnTo>
                  <a:lnTo>
                    <a:pt x="1265245" y="4136"/>
                  </a:lnTo>
                </a:path>
              </a:pathLst>
            </a:custGeom>
            <a:solidFill>
              <a:srgbClr val="D7D6D6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A62368F-B98B-5016-3915-B33CF972BB3F}"/>
                </a:ext>
              </a:extLst>
            </p:cNvPr>
            <p:cNvSpPr/>
            <p:nvPr/>
          </p:nvSpPr>
          <p:spPr>
            <a:xfrm flipV="1">
              <a:off x="5554272" y="4819120"/>
              <a:ext cx="1270624" cy="129886"/>
            </a:xfrm>
            <a:custGeom>
              <a:avLst/>
              <a:gdLst>
                <a:gd name="connsiteX0" fmla="*/ 1265630 w 1270624"/>
                <a:gd name="connsiteY0" fmla="*/ 4248 h 129886"/>
                <a:gd name="connsiteX1" fmla="*/ 1243094 w 1270624"/>
                <a:gd name="connsiteY1" fmla="*/ 127722 h 129886"/>
                <a:gd name="connsiteX2" fmla="*/ 18935 w 1270624"/>
                <a:gd name="connsiteY2" fmla="*/ 125216 h 129886"/>
                <a:gd name="connsiteX3" fmla="*/ -4995 w 1270624"/>
                <a:gd name="connsiteY3" fmla="*/ -2164 h 129886"/>
                <a:gd name="connsiteX4" fmla="*/ 1265630 w 1270624"/>
                <a:gd name="connsiteY4" fmla="*/ 4248 h 12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624" h="129886">
                  <a:moveTo>
                    <a:pt x="1265630" y="4248"/>
                  </a:moveTo>
                  <a:lnTo>
                    <a:pt x="1243094" y="127722"/>
                  </a:lnTo>
                  <a:lnTo>
                    <a:pt x="18935" y="125216"/>
                  </a:lnTo>
                  <a:lnTo>
                    <a:pt x="-4995" y="-2164"/>
                  </a:lnTo>
                  <a:lnTo>
                    <a:pt x="1265630" y="4248"/>
                  </a:lnTo>
                </a:path>
              </a:pathLst>
            </a:custGeom>
            <a:solidFill>
              <a:srgbClr val="D8D7D7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009744AB-B43C-0AB7-9F19-C97C42FADD7F}"/>
                </a:ext>
              </a:extLst>
            </p:cNvPr>
            <p:cNvSpPr/>
            <p:nvPr/>
          </p:nvSpPr>
          <p:spPr>
            <a:xfrm flipV="1">
              <a:off x="5554065" y="4819951"/>
              <a:ext cx="1271015" cy="130185"/>
            </a:xfrm>
            <a:custGeom>
              <a:avLst/>
              <a:gdLst>
                <a:gd name="connsiteX0" fmla="*/ 1266021 w 1271015"/>
                <a:gd name="connsiteY0" fmla="*/ 4366 h 130185"/>
                <a:gd name="connsiteX1" fmla="*/ 1243461 w 1271015"/>
                <a:gd name="connsiteY1" fmla="*/ 128024 h 130185"/>
                <a:gd name="connsiteX2" fmla="*/ 18972 w 1271015"/>
                <a:gd name="connsiteY2" fmla="*/ 125475 h 130185"/>
                <a:gd name="connsiteX3" fmla="*/ -4995 w 1271015"/>
                <a:gd name="connsiteY3" fmla="*/ -2162 h 130185"/>
                <a:gd name="connsiteX4" fmla="*/ 1266021 w 1271015"/>
                <a:gd name="connsiteY4" fmla="*/ 4366 h 13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015" h="130185">
                  <a:moveTo>
                    <a:pt x="1266021" y="4366"/>
                  </a:moveTo>
                  <a:lnTo>
                    <a:pt x="1243461" y="128024"/>
                  </a:lnTo>
                  <a:lnTo>
                    <a:pt x="18972" y="125475"/>
                  </a:lnTo>
                  <a:lnTo>
                    <a:pt x="-4995" y="-2162"/>
                  </a:lnTo>
                  <a:lnTo>
                    <a:pt x="1266021" y="4366"/>
                  </a:lnTo>
                </a:path>
              </a:pathLst>
            </a:custGeom>
            <a:solidFill>
              <a:srgbClr val="D9D8D8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4EDE7529-0A24-2C28-1E4F-DDF8DAD8A669}"/>
                </a:ext>
              </a:extLst>
            </p:cNvPr>
            <p:cNvSpPr/>
            <p:nvPr/>
          </p:nvSpPr>
          <p:spPr>
            <a:xfrm flipV="1">
              <a:off x="5553863" y="4820776"/>
              <a:ext cx="1271407" cy="130491"/>
            </a:xfrm>
            <a:custGeom>
              <a:avLst/>
              <a:gdLst>
                <a:gd name="connsiteX0" fmla="*/ 1266413 w 1271407"/>
                <a:gd name="connsiteY0" fmla="*/ 4478 h 130491"/>
                <a:gd name="connsiteX1" fmla="*/ 1243809 w 1271407"/>
                <a:gd name="connsiteY1" fmla="*/ 128331 h 130491"/>
                <a:gd name="connsiteX2" fmla="*/ 19002 w 1271407"/>
                <a:gd name="connsiteY2" fmla="*/ 125727 h 130491"/>
                <a:gd name="connsiteX3" fmla="*/ -4995 w 1271407"/>
                <a:gd name="connsiteY3" fmla="*/ -2160 h 130491"/>
                <a:gd name="connsiteX4" fmla="*/ 1266413 w 1271407"/>
                <a:gd name="connsiteY4" fmla="*/ 4478 h 1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407" h="130491">
                  <a:moveTo>
                    <a:pt x="1266413" y="4478"/>
                  </a:moveTo>
                  <a:lnTo>
                    <a:pt x="1243809" y="128331"/>
                  </a:lnTo>
                  <a:lnTo>
                    <a:pt x="19002" y="125727"/>
                  </a:lnTo>
                  <a:lnTo>
                    <a:pt x="-4995" y="-2160"/>
                  </a:lnTo>
                  <a:lnTo>
                    <a:pt x="1266413" y="4478"/>
                  </a:lnTo>
                </a:path>
              </a:pathLst>
            </a:custGeom>
            <a:solidFill>
              <a:srgbClr val="DAD9D9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A51CC839-9EAB-06E0-C7C0-E0903FD28F63}"/>
                </a:ext>
              </a:extLst>
            </p:cNvPr>
            <p:cNvSpPr/>
            <p:nvPr/>
          </p:nvSpPr>
          <p:spPr>
            <a:xfrm flipV="1">
              <a:off x="5553655" y="4821608"/>
              <a:ext cx="1271798" cy="130784"/>
            </a:xfrm>
            <a:custGeom>
              <a:avLst/>
              <a:gdLst>
                <a:gd name="connsiteX0" fmla="*/ 1266804 w 1271798"/>
                <a:gd name="connsiteY0" fmla="*/ 4589 h 130784"/>
                <a:gd name="connsiteX1" fmla="*/ 1244170 w 1271798"/>
                <a:gd name="connsiteY1" fmla="*/ 128626 h 130784"/>
                <a:gd name="connsiteX2" fmla="*/ 19045 w 1271798"/>
                <a:gd name="connsiteY2" fmla="*/ 125980 h 130784"/>
                <a:gd name="connsiteX3" fmla="*/ -4995 w 1271798"/>
                <a:gd name="connsiteY3" fmla="*/ -2159 h 130784"/>
                <a:gd name="connsiteX4" fmla="*/ 1266804 w 1271798"/>
                <a:gd name="connsiteY4" fmla="*/ 4589 h 13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798" h="130784">
                  <a:moveTo>
                    <a:pt x="1266804" y="4589"/>
                  </a:moveTo>
                  <a:lnTo>
                    <a:pt x="1244170" y="128626"/>
                  </a:lnTo>
                  <a:lnTo>
                    <a:pt x="19045" y="125980"/>
                  </a:lnTo>
                  <a:lnTo>
                    <a:pt x="-4995" y="-2159"/>
                  </a:lnTo>
                  <a:lnTo>
                    <a:pt x="1266804" y="4589"/>
                  </a:lnTo>
                </a:path>
              </a:pathLst>
            </a:custGeom>
            <a:solidFill>
              <a:srgbClr val="DBDADA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83B3B83D-CEC7-8DDE-F16E-4F80BF85F2C9}"/>
                </a:ext>
              </a:extLst>
            </p:cNvPr>
            <p:cNvSpPr/>
            <p:nvPr/>
          </p:nvSpPr>
          <p:spPr>
            <a:xfrm flipV="1">
              <a:off x="5553447" y="4822427"/>
              <a:ext cx="1272195" cy="131096"/>
            </a:xfrm>
            <a:custGeom>
              <a:avLst/>
              <a:gdLst>
                <a:gd name="connsiteX0" fmla="*/ 1267201 w 1272195"/>
                <a:gd name="connsiteY0" fmla="*/ 4707 h 131096"/>
                <a:gd name="connsiteX1" fmla="*/ 1244531 w 1272195"/>
                <a:gd name="connsiteY1" fmla="*/ 128940 h 131096"/>
                <a:gd name="connsiteX2" fmla="*/ 19088 w 1272195"/>
                <a:gd name="connsiteY2" fmla="*/ 126232 h 131096"/>
                <a:gd name="connsiteX3" fmla="*/ -4995 w 1272195"/>
                <a:gd name="connsiteY3" fmla="*/ -2157 h 131096"/>
                <a:gd name="connsiteX4" fmla="*/ 1267201 w 1272195"/>
                <a:gd name="connsiteY4" fmla="*/ 4707 h 13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2195" h="131096">
                  <a:moveTo>
                    <a:pt x="1267201" y="4707"/>
                  </a:moveTo>
                  <a:lnTo>
                    <a:pt x="1244531" y="128940"/>
                  </a:lnTo>
                  <a:lnTo>
                    <a:pt x="19088" y="126232"/>
                  </a:lnTo>
                  <a:lnTo>
                    <a:pt x="-4995" y="-2157"/>
                  </a:lnTo>
                  <a:lnTo>
                    <a:pt x="1267201" y="4707"/>
                  </a:lnTo>
                </a:path>
              </a:pathLst>
            </a:custGeom>
            <a:solidFill>
              <a:srgbClr val="DCDBDB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52FE6978-FBF2-B770-BD5C-5F14D09A9C22}"/>
                </a:ext>
              </a:extLst>
            </p:cNvPr>
            <p:cNvSpPr/>
            <p:nvPr/>
          </p:nvSpPr>
          <p:spPr>
            <a:xfrm flipV="1">
              <a:off x="5553239" y="4823258"/>
              <a:ext cx="1272586" cy="131389"/>
            </a:xfrm>
            <a:custGeom>
              <a:avLst/>
              <a:gdLst>
                <a:gd name="connsiteX0" fmla="*/ 1267592 w 1272586"/>
                <a:gd name="connsiteY0" fmla="*/ 4813 h 131389"/>
                <a:gd name="connsiteX1" fmla="*/ 1244885 w 1272586"/>
                <a:gd name="connsiteY1" fmla="*/ 129235 h 131389"/>
                <a:gd name="connsiteX2" fmla="*/ 19119 w 1272586"/>
                <a:gd name="connsiteY2" fmla="*/ 126478 h 131389"/>
                <a:gd name="connsiteX3" fmla="*/ -4995 w 1272586"/>
                <a:gd name="connsiteY3" fmla="*/ -2155 h 131389"/>
                <a:gd name="connsiteX4" fmla="*/ 1267592 w 1272586"/>
                <a:gd name="connsiteY4" fmla="*/ 4813 h 13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2586" h="131389">
                  <a:moveTo>
                    <a:pt x="1267592" y="4813"/>
                  </a:moveTo>
                  <a:lnTo>
                    <a:pt x="1244885" y="129235"/>
                  </a:lnTo>
                  <a:lnTo>
                    <a:pt x="19119" y="126478"/>
                  </a:lnTo>
                  <a:lnTo>
                    <a:pt x="-4995" y="-2155"/>
                  </a:lnTo>
                  <a:lnTo>
                    <a:pt x="1267592" y="4813"/>
                  </a:lnTo>
                </a:path>
              </a:pathLst>
            </a:custGeom>
            <a:solidFill>
              <a:srgbClr val="DDDCDC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7FD6D735-6D90-967E-9C63-C7227454ADA6}"/>
                </a:ext>
              </a:extLst>
            </p:cNvPr>
            <p:cNvSpPr/>
            <p:nvPr/>
          </p:nvSpPr>
          <p:spPr>
            <a:xfrm flipV="1">
              <a:off x="5553038" y="4824089"/>
              <a:ext cx="1272977" cy="131689"/>
            </a:xfrm>
            <a:custGeom>
              <a:avLst/>
              <a:gdLst>
                <a:gd name="connsiteX0" fmla="*/ 1267983 w 1272977"/>
                <a:gd name="connsiteY0" fmla="*/ 4931 h 131689"/>
                <a:gd name="connsiteX1" fmla="*/ 1245240 w 1272977"/>
                <a:gd name="connsiteY1" fmla="*/ 129536 h 131689"/>
                <a:gd name="connsiteX2" fmla="*/ 19155 w 1272977"/>
                <a:gd name="connsiteY2" fmla="*/ 126731 h 131689"/>
                <a:gd name="connsiteX3" fmla="*/ -4995 w 1272977"/>
                <a:gd name="connsiteY3" fmla="*/ -2153 h 131689"/>
                <a:gd name="connsiteX4" fmla="*/ 1267983 w 1272977"/>
                <a:gd name="connsiteY4" fmla="*/ 4931 h 1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2977" h="131689">
                  <a:moveTo>
                    <a:pt x="1267983" y="4931"/>
                  </a:moveTo>
                  <a:lnTo>
                    <a:pt x="1245240" y="129536"/>
                  </a:lnTo>
                  <a:lnTo>
                    <a:pt x="19155" y="126731"/>
                  </a:lnTo>
                  <a:lnTo>
                    <a:pt x="-4995" y="-2153"/>
                  </a:lnTo>
                  <a:lnTo>
                    <a:pt x="1267983" y="4931"/>
                  </a:lnTo>
                </a:path>
              </a:pathLst>
            </a:custGeom>
            <a:solidFill>
              <a:srgbClr val="DEDDDD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A215A573-BDE1-E699-0905-4F183FC20B40}"/>
                </a:ext>
              </a:extLst>
            </p:cNvPr>
            <p:cNvSpPr/>
            <p:nvPr/>
          </p:nvSpPr>
          <p:spPr>
            <a:xfrm flipV="1">
              <a:off x="5552830" y="4824914"/>
              <a:ext cx="1273369" cy="131988"/>
            </a:xfrm>
            <a:custGeom>
              <a:avLst/>
              <a:gdLst>
                <a:gd name="connsiteX0" fmla="*/ 1268375 w 1273369"/>
                <a:gd name="connsiteY0" fmla="*/ 5043 h 131988"/>
                <a:gd name="connsiteX1" fmla="*/ 1245594 w 1273369"/>
                <a:gd name="connsiteY1" fmla="*/ 129838 h 131988"/>
                <a:gd name="connsiteX2" fmla="*/ 19198 w 1273369"/>
                <a:gd name="connsiteY2" fmla="*/ 126983 h 131988"/>
                <a:gd name="connsiteX3" fmla="*/ -4995 w 1273369"/>
                <a:gd name="connsiteY3" fmla="*/ -2151 h 131988"/>
                <a:gd name="connsiteX4" fmla="*/ 1268375 w 1273369"/>
                <a:gd name="connsiteY4" fmla="*/ 5043 h 13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3369" h="131988">
                  <a:moveTo>
                    <a:pt x="1268375" y="5043"/>
                  </a:moveTo>
                  <a:lnTo>
                    <a:pt x="1245594" y="129838"/>
                  </a:lnTo>
                  <a:lnTo>
                    <a:pt x="19198" y="126983"/>
                  </a:lnTo>
                  <a:lnTo>
                    <a:pt x="-4995" y="-2151"/>
                  </a:lnTo>
                  <a:lnTo>
                    <a:pt x="1268375" y="5043"/>
                  </a:lnTo>
                </a:path>
              </a:pathLst>
            </a:custGeom>
            <a:solidFill>
              <a:srgbClr val="DFDEDE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E1E6E7DA-12F1-03FC-3D7F-20D6DCE30F37}"/>
                </a:ext>
              </a:extLst>
            </p:cNvPr>
            <p:cNvSpPr/>
            <p:nvPr/>
          </p:nvSpPr>
          <p:spPr>
            <a:xfrm flipV="1">
              <a:off x="5552628" y="4825739"/>
              <a:ext cx="1273754" cy="132294"/>
            </a:xfrm>
            <a:custGeom>
              <a:avLst/>
              <a:gdLst>
                <a:gd name="connsiteX0" fmla="*/ 1268760 w 1273754"/>
                <a:gd name="connsiteY0" fmla="*/ 5155 h 132294"/>
                <a:gd name="connsiteX1" fmla="*/ 1245955 w 1273754"/>
                <a:gd name="connsiteY1" fmla="*/ 130145 h 132294"/>
                <a:gd name="connsiteX2" fmla="*/ 19228 w 1273754"/>
                <a:gd name="connsiteY2" fmla="*/ 127236 h 132294"/>
                <a:gd name="connsiteX3" fmla="*/ -4995 w 1273754"/>
                <a:gd name="connsiteY3" fmla="*/ -2150 h 132294"/>
                <a:gd name="connsiteX4" fmla="*/ 1268760 w 1273754"/>
                <a:gd name="connsiteY4" fmla="*/ 5155 h 13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3754" h="132294">
                  <a:moveTo>
                    <a:pt x="1268760" y="5155"/>
                  </a:moveTo>
                  <a:lnTo>
                    <a:pt x="1245955" y="130145"/>
                  </a:lnTo>
                  <a:lnTo>
                    <a:pt x="19228" y="127236"/>
                  </a:lnTo>
                  <a:lnTo>
                    <a:pt x="-4995" y="-2150"/>
                  </a:lnTo>
                  <a:lnTo>
                    <a:pt x="1268760" y="5155"/>
                  </a:lnTo>
                </a:path>
              </a:pathLst>
            </a:custGeom>
            <a:solidFill>
              <a:srgbClr val="E0DFDF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29626A8-B54D-984D-2156-F8544F819127}"/>
                </a:ext>
              </a:extLst>
            </p:cNvPr>
            <p:cNvSpPr/>
            <p:nvPr/>
          </p:nvSpPr>
          <p:spPr>
            <a:xfrm flipV="1">
              <a:off x="5552414" y="4826565"/>
              <a:ext cx="1274151" cy="132600"/>
            </a:xfrm>
            <a:custGeom>
              <a:avLst/>
              <a:gdLst>
                <a:gd name="connsiteX0" fmla="*/ 1269157 w 1274151"/>
                <a:gd name="connsiteY0" fmla="*/ 5273 h 132600"/>
                <a:gd name="connsiteX1" fmla="*/ 1246316 w 1274151"/>
                <a:gd name="connsiteY1" fmla="*/ 130452 h 132600"/>
                <a:gd name="connsiteX2" fmla="*/ 19271 w 1274151"/>
                <a:gd name="connsiteY2" fmla="*/ 127482 h 132600"/>
                <a:gd name="connsiteX3" fmla="*/ -4995 w 1274151"/>
                <a:gd name="connsiteY3" fmla="*/ -2148 h 132600"/>
                <a:gd name="connsiteX4" fmla="*/ 1269157 w 1274151"/>
                <a:gd name="connsiteY4" fmla="*/ 5273 h 1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4151" h="132600">
                  <a:moveTo>
                    <a:pt x="1269157" y="5273"/>
                  </a:moveTo>
                  <a:lnTo>
                    <a:pt x="1246316" y="130452"/>
                  </a:lnTo>
                  <a:lnTo>
                    <a:pt x="19271" y="127482"/>
                  </a:lnTo>
                  <a:lnTo>
                    <a:pt x="-4995" y="-2148"/>
                  </a:lnTo>
                  <a:lnTo>
                    <a:pt x="1269157" y="5273"/>
                  </a:lnTo>
                </a:path>
              </a:pathLst>
            </a:custGeom>
            <a:solidFill>
              <a:srgbClr val="E1E0E0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8E2923E-D430-C632-D728-9100652FCB56}"/>
                </a:ext>
              </a:extLst>
            </p:cNvPr>
            <p:cNvSpPr/>
            <p:nvPr/>
          </p:nvSpPr>
          <p:spPr>
            <a:xfrm flipV="1">
              <a:off x="5552212" y="4827396"/>
              <a:ext cx="1274542" cy="132893"/>
            </a:xfrm>
            <a:custGeom>
              <a:avLst/>
              <a:gdLst>
                <a:gd name="connsiteX0" fmla="*/ 1269548 w 1274542"/>
                <a:gd name="connsiteY0" fmla="*/ 5384 h 132893"/>
                <a:gd name="connsiteX1" fmla="*/ 1246670 w 1274542"/>
                <a:gd name="connsiteY1" fmla="*/ 130748 h 132893"/>
                <a:gd name="connsiteX2" fmla="*/ 19308 w 1274542"/>
                <a:gd name="connsiteY2" fmla="*/ 127734 h 132893"/>
                <a:gd name="connsiteX3" fmla="*/ -4995 w 1274542"/>
                <a:gd name="connsiteY3" fmla="*/ -2146 h 132893"/>
                <a:gd name="connsiteX4" fmla="*/ 1269548 w 1274542"/>
                <a:gd name="connsiteY4" fmla="*/ 5384 h 13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4542" h="132893">
                  <a:moveTo>
                    <a:pt x="1269548" y="5384"/>
                  </a:moveTo>
                  <a:lnTo>
                    <a:pt x="1246670" y="130748"/>
                  </a:lnTo>
                  <a:lnTo>
                    <a:pt x="19308" y="127734"/>
                  </a:lnTo>
                  <a:lnTo>
                    <a:pt x="-4995" y="-2146"/>
                  </a:lnTo>
                  <a:lnTo>
                    <a:pt x="1269548" y="5384"/>
                  </a:lnTo>
                </a:path>
              </a:pathLst>
            </a:custGeom>
            <a:solidFill>
              <a:srgbClr val="E2E1E1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F2CF8AD-3EBE-C1E9-2127-5108B3850E09}"/>
                </a:ext>
              </a:extLst>
            </p:cNvPr>
            <p:cNvSpPr/>
            <p:nvPr/>
          </p:nvSpPr>
          <p:spPr>
            <a:xfrm flipV="1">
              <a:off x="5552005" y="4828221"/>
              <a:ext cx="1274934" cy="133199"/>
            </a:xfrm>
            <a:custGeom>
              <a:avLst/>
              <a:gdLst>
                <a:gd name="connsiteX0" fmla="*/ 1269940 w 1274934"/>
                <a:gd name="connsiteY0" fmla="*/ 5496 h 133199"/>
                <a:gd name="connsiteX1" fmla="*/ 1247031 w 1274934"/>
                <a:gd name="connsiteY1" fmla="*/ 131055 h 133199"/>
                <a:gd name="connsiteX2" fmla="*/ 19345 w 1274934"/>
                <a:gd name="connsiteY2" fmla="*/ 127987 h 133199"/>
                <a:gd name="connsiteX3" fmla="*/ -4995 w 1274934"/>
                <a:gd name="connsiteY3" fmla="*/ -2144 h 133199"/>
                <a:gd name="connsiteX4" fmla="*/ 1269940 w 1274934"/>
                <a:gd name="connsiteY4" fmla="*/ 5496 h 13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4934" h="133199">
                  <a:moveTo>
                    <a:pt x="1269940" y="5496"/>
                  </a:moveTo>
                  <a:lnTo>
                    <a:pt x="1247031" y="131055"/>
                  </a:lnTo>
                  <a:lnTo>
                    <a:pt x="19345" y="127987"/>
                  </a:lnTo>
                  <a:lnTo>
                    <a:pt x="-4995" y="-2144"/>
                  </a:lnTo>
                  <a:lnTo>
                    <a:pt x="1269940" y="5496"/>
                  </a:lnTo>
                </a:path>
              </a:pathLst>
            </a:custGeom>
            <a:solidFill>
              <a:srgbClr val="E3E2E2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8C09B567-4556-5EF5-3FED-668C4D78492A}"/>
                </a:ext>
              </a:extLst>
            </p:cNvPr>
            <p:cNvSpPr/>
            <p:nvPr/>
          </p:nvSpPr>
          <p:spPr>
            <a:xfrm flipV="1">
              <a:off x="5551803" y="4829046"/>
              <a:ext cx="1275319" cy="133498"/>
            </a:xfrm>
            <a:custGeom>
              <a:avLst/>
              <a:gdLst>
                <a:gd name="connsiteX0" fmla="*/ 1270325 w 1275319"/>
                <a:gd name="connsiteY0" fmla="*/ 5608 h 133498"/>
                <a:gd name="connsiteX1" fmla="*/ 1247379 w 1275319"/>
                <a:gd name="connsiteY1" fmla="*/ 131356 h 133498"/>
                <a:gd name="connsiteX2" fmla="*/ 19381 w 1275319"/>
                <a:gd name="connsiteY2" fmla="*/ 128239 h 133498"/>
                <a:gd name="connsiteX3" fmla="*/ -4995 w 1275319"/>
                <a:gd name="connsiteY3" fmla="*/ -2142 h 133498"/>
                <a:gd name="connsiteX4" fmla="*/ 1270325 w 1275319"/>
                <a:gd name="connsiteY4" fmla="*/ 5608 h 13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319" h="133498">
                  <a:moveTo>
                    <a:pt x="1270325" y="5608"/>
                  </a:moveTo>
                  <a:lnTo>
                    <a:pt x="1247379" y="131356"/>
                  </a:lnTo>
                  <a:lnTo>
                    <a:pt x="19381" y="128239"/>
                  </a:lnTo>
                  <a:lnTo>
                    <a:pt x="-4995" y="-2142"/>
                  </a:lnTo>
                  <a:lnTo>
                    <a:pt x="1270325" y="5608"/>
                  </a:lnTo>
                </a:path>
              </a:pathLst>
            </a:custGeom>
            <a:solidFill>
              <a:srgbClr val="E3E3E3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903E5F7-7BD3-C7F4-CA72-B652F9477EB1}"/>
                </a:ext>
              </a:extLst>
            </p:cNvPr>
            <p:cNvSpPr/>
            <p:nvPr/>
          </p:nvSpPr>
          <p:spPr>
            <a:xfrm flipV="1">
              <a:off x="5551595" y="4829871"/>
              <a:ext cx="1275716" cy="133804"/>
            </a:xfrm>
            <a:custGeom>
              <a:avLst/>
              <a:gdLst>
                <a:gd name="connsiteX0" fmla="*/ 1270722 w 1275716"/>
                <a:gd name="connsiteY0" fmla="*/ 5726 h 133804"/>
                <a:gd name="connsiteX1" fmla="*/ 1247740 w 1275716"/>
                <a:gd name="connsiteY1" fmla="*/ 131664 h 133804"/>
                <a:gd name="connsiteX2" fmla="*/ 19418 w 1275716"/>
                <a:gd name="connsiteY2" fmla="*/ 128485 h 133804"/>
                <a:gd name="connsiteX3" fmla="*/ -4995 w 1275716"/>
                <a:gd name="connsiteY3" fmla="*/ -2140 h 133804"/>
                <a:gd name="connsiteX4" fmla="*/ 1270722 w 1275716"/>
                <a:gd name="connsiteY4" fmla="*/ 5726 h 13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716" h="133804">
                  <a:moveTo>
                    <a:pt x="1270722" y="5726"/>
                  </a:moveTo>
                  <a:lnTo>
                    <a:pt x="1247740" y="131664"/>
                  </a:lnTo>
                  <a:lnTo>
                    <a:pt x="19418" y="128485"/>
                  </a:lnTo>
                  <a:lnTo>
                    <a:pt x="-4995" y="-2140"/>
                  </a:lnTo>
                  <a:lnTo>
                    <a:pt x="1270722" y="5726"/>
                  </a:lnTo>
                </a:path>
              </a:pathLst>
            </a:custGeom>
            <a:solidFill>
              <a:srgbClr val="E4E4E4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D27CA671-A462-C1AA-377A-1CA7E64DA365}"/>
                </a:ext>
              </a:extLst>
            </p:cNvPr>
            <p:cNvSpPr/>
            <p:nvPr/>
          </p:nvSpPr>
          <p:spPr>
            <a:xfrm flipV="1">
              <a:off x="5551388" y="4830703"/>
              <a:ext cx="1276107" cy="134097"/>
            </a:xfrm>
            <a:custGeom>
              <a:avLst/>
              <a:gdLst>
                <a:gd name="connsiteX0" fmla="*/ 1271113 w 1276107"/>
                <a:gd name="connsiteY0" fmla="*/ 5832 h 134097"/>
                <a:gd name="connsiteX1" fmla="*/ 1248094 w 1276107"/>
                <a:gd name="connsiteY1" fmla="*/ 131959 h 134097"/>
                <a:gd name="connsiteX2" fmla="*/ 19455 w 1276107"/>
                <a:gd name="connsiteY2" fmla="*/ 128738 h 134097"/>
                <a:gd name="connsiteX3" fmla="*/ -4994 w 1276107"/>
                <a:gd name="connsiteY3" fmla="*/ -2139 h 134097"/>
                <a:gd name="connsiteX4" fmla="*/ 1271113 w 1276107"/>
                <a:gd name="connsiteY4" fmla="*/ 5832 h 13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107" h="134097">
                  <a:moveTo>
                    <a:pt x="1271113" y="5832"/>
                  </a:moveTo>
                  <a:lnTo>
                    <a:pt x="1248094" y="131959"/>
                  </a:lnTo>
                  <a:lnTo>
                    <a:pt x="19455" y="128738"/>
                  </a:lnTo>
                  <a:lnTo>
                    <a:pt x="-4994" y="-2139"/>
                  </a:lnTo>
                  <a:lnTo>
                    <a:pt x="1271113" y="5832"/>
                  </a:lnTo>
                </a:path>
              </a:pathLst>
            </a:custGeom>
            <a:solidFill>
              <a:srgbClr val="E5E5E5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9D97255F-A153-7817-E4A3-9FC90B69E44F}"/>
                </a:ext>
              </a:extLst>
            </p:cNvPr>
            <p:cNvSpPr/>
            <p:nvPr/>
          </p:nvSpPr>
          <p:spPr>
            <a:xfrm flipV="1">
              <a:off x="5551180" y="4831528"/>
              <a:ext cx="1276498" cy="134403"/>
            </a:xfrm>
            <a:custGeom>
              <a:avLst/>
              <a:gdLst>
                <a:gd name="connsiteX0" fmla="*/ 1271504 w 1276498"/>
                <a:gd name="connsiteY0" fmla="*/ 5950 h 134403"/>
                <a:gd name="connsiteX1" fmla="*/ 1248461 w 1276498"/>
                <a:gd name="connsiteY1" fmla="*/ 132266 h 134403"/>
                <a:gd name="connsiteX2" fmla="*/ 19498 w 1276498"/>
                <a:gd name="connsiteY2" fmla="*/ 128990 h 134403"/>
                <a:gd name="connsiteX3" fmla="*/ -4994 w 1276498"/>
                <a:gd name="connsiteY3" fmla="*/ -2137 h 134403"/>
                <a:gd name="connsiteX4" fmla="*/ 1271504 w 1276498"/>
                <a:gd name="connsiteY4" fmla="*/ 5950 h 134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498" h="134403">
                  <a:moveTo>
                    <a:pt x="1271504" y="5950"/>
                  </a:moveTo>
                  <a:lnTo>
                    <a:pt x="1248461" y="132266"/>
                  </a:lnTo>
                  <a:lnTo>
                    <a:pt x="19498" y="128990"/>
                  </a:lnTo>
                  <a:lnTo>
                    <a:pt x="-4994" y="-2137"/>
                  </a:lnTo>
                  <a:lnTo>
                    <a:pt x="1271504" y="5950"/>
                  </a:lnTo>
                </a:path>
              </a:pathLst>
            </a:custGeom>
            <a:solidFill>
              <a:srgbClr val="E6E6E6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1326C02-8FB8-37D1-62FD-B187026FEC50}"/>
                </a:ext>
              </a:extLst>
            </p:cNvPr>
            <p:cNvSpPr/>
            <p:nvPr/>
          </p:nvSpPr>
          <p:spPr>
            <a:xfrm flipV="1">
              <a:off x="5550978" y="4832353"/>
              <a:ext cx="1276890" cy="134709"/>
            </a:xfrm>
            <a:custGeom>
              <a:avLst/>
              <a:gdLst>
                <a:gd name="connsiteX0" fmla="*/ 1271896 w 1276890"/>
                <a:gd name="connsiteY0" fmla="*/ 6068 h 134709"/>
                <a:gd name="connsiteX1" fmla="*/ 1248809 w 1276890"/>
                <a:gd name="connsiteY1" fmla="*/ 132574 h 134709"/>
                <a:gd name="connsiteX2" fmla="*/ 19534 w 1276890"/>
                <a:gd name="connsiteY2" fmla="*/ 129249 h 134709"/>
                <a:gd name="connsiteX3" fmla="*/ -4994 w 1276890"/>
                <a:gd name="connsiteY3" fmla="*/ -2135 h 134709"/>
                <a:gd name="connsiteX4" fmla="*/ 1271896 w 1276890"/>
                <a:gd name="connsiteY4" fmla="*/ 6068 h 13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890" h="134709">
                  <a:moveTo>
                    <a:pt x="1271896" y="6068"/>
                  </a:moveTo>
                  <a:lnTo>
                    <a:pt x="1248809" y="132574"/>
                  </a:lnTo>
                  <a:lnTo>
                    <a:pt x="19534" y="129249"/>
                  </a:lnTo>
                  <a:lnTo>
                    <a:pt x="-4994" y="-2135"/>
                  </a:lnTo>
                  <a:lnTo>
                    <a:pt x="1271896" y="6068"/>
                  </a:lnTo>
                </a:path>
              </a:pathLst>
            </a:custGeom>
            <a:solidFill>
              <a:srgbClr val="E7E7E7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6F0E2916-B793-81AF-7D93-6DEBCA500FC3}"/>
                </a:ext>
              </a:extLst>
            </p:cNvPr>
            <p:cNvSpPr/>
            <p:nvPr/>
          </p:nvSpPr>
          <p:spPr>
            <a:xfrm flipV="1">
              <a:off x="5550770" y="4833178"/>
              <a:ext cx="1277287" cy="135008"/>
            </a:xfrm>
            <a:custGeom>
              <a:avLst/>
              <a:gdLst>
                <a:gd name="connsiteX0" fmla="*/ 1272293 w 1277287"/>
                <a:gd name="connsiteY0" fmla="*/ 6179 h 135008"/>
                <a:gd name="connsiteX1" fmla="*/ 1249164 w 1277287"/>
                <a:gd name="connsiteY1" fmla="*/ 132875 h 135008"/>
                <a:gd name="connsiteX2" fmla="*/ 19571 w 1277287"/>
                <a:gd name="connsiteY2" fmla="*/ 129489 h 135008"/>
                <a:gd name="connsiteX3" fmla="*/ -4994 w 1277287"/>
                <a:gd name="connsiteY3" fmla="*/ -2133 h 135008"/>
                <a:gd name="connsiteX4" fmla="*/ 1272293 w 1277287"/>
                <a:gd name="connsiteY4" fmla="*/ 6179 h 13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7287" h="135008">
                  <a:moveTo>
                    <a:pt x="1272293" y="6179"/>
                  </a:moveTo>
                  <a:lnTo>
                    <a:pt x="1249164" y="132875"/>
                  </a:lnTo>
                  <a:lnTo>
                    <a:pt x="19571" y="129489"/>
                  </a:lnTo>
                  <a:lnTo>
                    <a:pt x="-4994" y="-2133"/>
                  </a:lnTo>
                  <a:lnTo>
                    <a:pt x="1272293" y="6179"/>
                  </a:lnTo>
                </a:path>
              </a:pathLst>
            </a:custGeom>
            <a:solidFill>
              <a:srgbClr val="E8E8E8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028ED33E-92BD-2E58-D496-1A7C7989D575}"/>
                </a:ext>
              </a:extLst>
            </p:cNvPr>
            <p:cNvSpPr/>
            <p:nvPr/>
          </p:nvSpPr>
          <p:spPr>
            <a:xfrm flipV="1">
              <a:off x="5550568" y="4834009"/>
              <a:ext cx="1277672" cy="135308"/>
            </a:xfrm>
            <a:custGeom>
              <a:avLst/>
              <a:gdLst>
                <a:gd name="connsiteX0" fmla="*/ 1272678 w 1277672"/>
                <a:gd name="connsiteY0" fmla="*/ 6291 h 135308"/>
                <a:gd name="connsiteX1" fmla="*/ 1249518 w 1277672"/>
                <a:gd name="connsiteY1" fmla="*/ 133177 h 135308"/>
                <a:gd name="connsiteX2" fmla="*/ 19602 w 1277672"/>
                <a:gd name="connsiteY2" fmla="*/ 129748 h 135308"/>
                <a:gd name="connsiteX3" fmla="*/ -4994 w 1277672"/>
                <a:gd name="connsiteY3" fmla="*/ -2131 h 135308"/>
                <a:gd name="connsiteX4" fmla="*/ 1272678 w 1277672"/>
                <a:gd name="connsiteY4" fmla="*/ 6291 h 13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7672" h="135308">
                  <a:moveTo>
                    <a:pt x="1272678" y="6291"/>
                  </a:moveTo>
                  <a:lnTo>
                    <a:pt x="1249518" y="133177"/>
                  </a:lnTo>
                  <a:lnTo>
                    <a:pt x="19602" y="129748"/>
                  </a:lnTo>
                  <a:lnTo>
                    <a:pt x="-4994" y="-2131"/>
                  </a:lnTo>
                  <a:lnTo>
                    <a:pt x="1272678" y="6291"/>
                  </a:lnTo>
                </a:path>
              </a:pathLst>
            </a:custGeom>
            <a:solidFill>
              <a:srgbClr val="E9E9E9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1ED732D7-3E0D-FB1F-C57E-AB0B9EF47E5C}"/>
                </a:ext>
              </a:extLst>
            </p:cNvPr>
            <p:cNvSpPr/>
            <p:nvPr/>
          </p:nvSpPr>
          <p:spPr>
            <a:xfrm flipV="1">
              <a:off x="5550354" y="4834835"/>
              <a:ext cx="1278069" cy="135607"/>
            </a:xfrm>
            <a:custGeom>
              <a:avLst/>
              <a:gdLst>
                <a:gd name="connsiteX0" fmla="*/ 1273075 w 1278069"/>
                <a:gd name="connsiteY0" fmla="*/ 6403 h 135607"/>
                <a:gd name="connsiteX1" fmla="*/ 1249885 w 1278069"/>
                <a:gd name="connsiteY1" fmla="*/ 133478 h 135607"/>
                <a:gd name="connsiteX2" fmla="*/ 19651 w 1278069"/>
                <a:gd name="connsiteY2" fmla="*/ 129994 h 135607"/>
                <a:gd name="connsiteX3" fmla="*/ -4994 w 1278069"/>
                <a:gd name="connsiteY3" fmla="*/ -2130 h 135607"/>
                <a:gd name="connsiteX4" fmla="*/ 1273075 w 1278069"/>
                <a:gd name="connsiteY4" fmla="*/ 6403 h 13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069" h="135607">
                  <a:moveTo>
                    <a:pt x="1273075" y="6403"/>
                  </a:moveTo>
                  <a:lnTo>
                    <a:pt x="1249885" y="133478"/>
                  </a:lnTo>
                  <a:lnTo>
                    <a:pt x="19651" y="129994"/>
                  </a:lnTo>
                  <a:lnTo>
                    <a:pt x="-4994" y="-2130"/>
                  </a:lnTo>
                  <a:lnTo>
                    <a:pt x="1273075" y="6403"/>
                  </a:lnTo>
                </a:path>
              </a:pathLst>
            </a:custGeom>
            <a:solidFill>
              <a:srgbClr val="EAEAEA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1F839BA-5DB2-D1DB-6367-B2ED8EF8E455}"/>
                </a:ext>
              </a:extLst>
            </p:cNvPr>
            <p:cNvSpPr/>
            <p:nvPr/>
          </p:nvSpPr>
          <p:spPr>
            <a:xfrm flipV="1">
              <a:off x="5550153" y="4835660"/>
              <a:ext cx="1278454" cy="135913"/>
            </a:xfrm>
            <a:custGeom>
              <a:avLst/>
              <a:gdLst>
                <a:gd name="connsiteX0" fmla="*/ 1273460 w 1278454"/>
                <a:gd name="connsiteY0" fmla="*/ 6521 h 135913"/>
                <a:gd name="connsiteX1" fmla="*/ 1250239 w 1278454"/>
                <a:gd name="connsiteY1" fmla="*/ 133785 h 135913"/>
                <a:gd name="connsiteX2" fmla="*/ 19681 w 1278454"/>
                <a:gd name="connsiteY2" fmla="*/ 130246 h 135913"/>
                <a:gd name="connsiteX3" fmla="*/ -4994 w 1278454"/>
                <a:gd name="connsiteY3" fmla="*/ -2128 h 135913"/>
                <a:gd name="connsiteX4" fmla="*/ 1273460 w 1278454"/>
                <a:gd name="connsiteY4" fmla="*/ 6521 h 13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454" h="135913">
                  <a:moveTo>
                    <a:pt x="1273460" y="6521"/>
                  </a:moveTo>
                  <a:lnTo>
                    <a:pt x="1250239" y="133785"/>
                  </a:lnTo>
                  <a:lnTo>
                    <a:pt x="19681" y="130246"/>
                  </a:lnTo>
                  <a:lnTo>
                    <a:pt x="-4994" y="-2128"/>
                  </a:lnTo>
                  <a:lnTo>
                    <a:pt x="1273460" y="6521"/>
                  </a:lnTo>
                </a:path>
              </a:pathLst>
            </a:custGeom>
            <a:solidFill>
              <a:srgbClr val="EBEBEB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38BA198E-E135-6060-6F52-73EC189555C5}"/>
                </a:ext>
              </a:extLst>
            </p:cNvPr>
            <p:cNvSpPr/>
            <p:nvPr/>
          </p:nvSpPr>
          <p:spPr>
            <a:xfrm flipV="1">
              <a:off x="5549945" y="4836485"/>
              <a:ext cx="1278852" cy="136212"/>
            </a:xfrm>
            <a:custGeom>
              <a:avLst/>
              <a:gdLst>
                <a:gd name="connsiteX0" fmla="*/ 1273858 w 1278852"/>
                <a:gd name="connsiteY0" fmla="*/ 6627 h 136212"/>
                <a:gd name="connsiteX1" fmla="*/ 1250594 w 1278852"/>
                <a:gd name="connsiteY1" fmla="*/ 134087 h 136212"/>
                <a:gd name="connsiteX2" fmla="*/ 19724 w 1278852"/>
                <a:gd name="connsiteY2" fmla="*/ 130493 h 136212"/>
                <a:gd name="connsiteX3" fmla="*/ -4994 w 1278852"/>
                <a:gd name="connsiteY3" fmla="*/ -2126 h 136212"/>
                <a:gd name="connsiteX4" fmla="*/ 1273858 w 1278852"/>
                <a:gd name="connsiteY4" fmla="*/ 6627 h 13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852" h="136212">
                  <a:moveTo>
                    <a:pt x="1273858" y="6627"/>
                  </a:moveTo>
                  <a:lnTo>
                    <a:pt x="1250594" y="134087"/>
                  </a:lnTo>
                  <a:lnTo>
                    <a:pt x="19724" y="130493"/>
                  </a:lnTo>
                  <a:lnTo>
                    <a:pt x="-4994" y="-2126"/>
                  </a:lnTo>
                  <a:lnTo>
                    <a:pt x="1273858" y="6627"/>
                  </a:lnTo>
                </a:path>
              </a:pathLst>
            </a:custGeom>
            <a:solidFill>
              <a:srgbClr val="ECECEC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7377A882-F2B6-1F93-4F44-E0EBF85ECE50}"/>
                </a:ext>
              </a:extLst>
            </p:cNvPr>
            <p:cNvSpPr/>
            <p:nvPr/>
          </p:nvSpPr>
          <p:spPr>
            <a:xfrm flipV="1">
              <a:off x="5549743" y="4837316"/>
              <a:ext cx="1279237" cy="136511"/>
            </a:xfrm>
            <a:custGeom>
              <a:avLst/>
              <a:gdLst>
                <a:gd name="connsiteX0" fmla="*/ 1274243 w 1279237"/>
                <a:gd name="connsiteY0" fmla="*/ 6745 h 136511"/>
                <a:gd name="connsiteX1" fmla="*/ 1250949 w 1279237"/>
                <a:gd name="connsiteY1" fmla="*/ 134388 h 136511"/>
                <a:gd name="connsiteX2" fmla="*/ 19754 w 1279237"/>
                <a:gd name="connsiteY2" fmla="*/ 130745 h 136511"/>
                <a:gd name="connsiteX3" fmla="*/ -4994 w 1279237"/>
                <a:gd name="connsiteY3" fmla="*/ -2124 h 136511"/>
                <a:gd name="connsiteX4" fmla="*/ 1274243 w 1279237"/>
                <a:gd name="connsiteY4" fmla="*/ 6745 h 13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9237" h="136511">
                  <a:moveTo>
                    <a:pt x="1274243" y="6745"/>
                  </a:moveTo>
                  <a:lnTo>
                    <a:pt x="1250949" y="134388"/>
                  </a:lnTo>
                  <a:lnTo>
                    <a:pt x="19754" y="130745"/>
                  </a:lnTo>
                  <a:lnTo>
                    <a:pt x="-4994" y="-2124"/>
                  </a:lnTo>
                  <a:lnTo>
                    <a:pt x="1274243" y="6745"/>
                  </a:lnTo>
                </a:path>
              </a:pathLst>
            </a:custGeom>
            <a:solidFill>
              <a:srgbClr val="EDEDED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438B91F7-2AA9-47D3-4E71-D2A2A6FC156C}"/>
                </a:ext>
              </a:extLst>
            </p:cNvPr>
            <p:cNvSpPr/>
            <p:nvPr/>
          </p:nvSpPr>
          <p:spPr>
            <a:xfrm flipV="1">
              <a:off x="5549535" y="4838141"/>
              <a:ext cx="1279628" cy="136817"/>
            </a:xfrm>
            <a:custGeom>
              <a:avLst/>
              <a:gdLst>
                <a:gd name="connsiteX0" fmla="*/ 1274634 w 1279628"/>
                <a:gd name="connsiteY0" fmla="*/ 6863 h 136817"/>
                <a:gd name="connsiteX1" fmla="*/ 1251309 w 1279628"/>
                <a:gd name="connsiteY1" fmla="*/ 134695 h 136817"/>
                <a:gd name="connsiteX2" fmla="*/ 19791 w 1279628"/>
                <a:gd name="connsiteY2" fmla="*/ 131004 h 136817"/>
                <a:gd name="connsiteX3" fmla="*/ -4994 w 1279628"/>
                <a:gd name="connsiteY3" fmla="*/ -2122 h 136817"/>
                <a:gd name="connsiteX4" fmla="*/ 1274634 w 1279628"/>
                <a:gd name="connsiteY4" fmla="*/ 6863 h 13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9628" h="136817">
                  <a:moveTo>
                    <a:pt x="1274634" y="6863"/>
                  </a:moveTo>
                  <a:lnTo>
                    <a:pt x="1251309" y="134695"/>
                  </a:lnTo>
                  <a:lnTo>
                    <a:pt x="19791" y="131004"/>
                  </a:lnTo>
                  <a:lnTo>
                    <a:pt x="-4994" y="-2122"/>
                  </a:lnTo>
                  <a:lnTo>
                    <a:pt x="1274634" y="6863"/>
                  </a:lnTo>
                </a:path>
              </a:pathLst>
            </a:custGeom>
            <a:solidFill>
              <a:srgbClr val="EEEEEE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7CAB2AEB-7A25-C88D-B4F3-E526B242FD8A}"/>
                </a:ext>
              </a:extLst>
            </p:cNvPr>
            <p:cNvSpPr/>
            <p:nvPr/>
          </p:nvSpPr>
          <p:spPr>
            <a:xfrm flipV="1">
              <a:off x="5549334" y="4838966"/>
              <a:ext cx="1280013" cy="137117"/>
            </a:xfrm>
            <a:custGeom>
              <a:avLst/>
              <a:gdLst>
                <a:gd name="connsiteX0" fmla="*/ 1275019 w 1280013"/>
                <a:gd name="connsiteY0" fmla="*/ 6969 h 137117"/>
                <a:gd name="connsiteX1" fmla="*/ 1251658 w 1280013"/>
                <a:gd name="connsiteY1" fmla="*/ 134997 h 137117"/>
                <a:gd name="connsiteX2" fmla="*/ 19828 w 1280013"/>
                <a:gd name="connsiteY2" fmla="*/ 131250 h 137117"/>
                <a:gd name="connsiteX3" fmla="*/ -4994 w 1280013"/>
                <a:gd name="connsiteY3" fmla="*/ -2121 h 137117"/>
                <a:gd name="connsiteX4" fmla="*/ 1275019 w 1280013"/>
                <a:gd name="connsiteY4" fmla="*/ 6969 h 137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013" h="137117">
                  <a:moveTo>
                    <a:pt x="1275019" y="6969"/>
                  </a:moveTo>
                  <a:lnTo>
                    <a:pt x="1251658" y="134997"/>
                  </a:lnTo>
                  <a:lnTo>
                    <a:pt x="19828" y="131250"/>
                  </a:lnTo>
                  <a:lnTo>
                    <a:pt x="-4994" y="-2121"/>
                  </a:lnTo>
                  <a:lnTo>
                    <a:pt x="1275019" y="6969"/>
                  </a:lnTo>
                </a:path>
              </a:pathLst>
            </a:custGeom>
            <a:solidFill>
              <a:srgbClr val="EFEFEF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651D44E-9BE2-4472-8039-B924ECC39E80}"/>
                </a:ext>
              </a:extLst>
            </p:cNvPr>
            <p:cNvSpPr/>
            <p:nvPr/>
          </p:nvSpPr>
          <p:spPr>
            <a:xfrm flipV="1">
              <a:off x="5549120" y="4839792"/>
              <a:ext cx="1280416" cy="137422"/>
            </a:xfrm>
            <a:custGeom>
              <a:avLst/>
              <a:gdLst>
                <a:gd name="connsiteX0" fmla="*/ 1275423 w 1280416"/>
                <a:gd name="connsiteY0" fmla="*/ 7086 h 137422"/>
                <a:gd name="connsiteX1" fmla="*/ 1252025 w 1280416"/>
                <a:gd name="connsiteY1" fmla="*/ 135304 h 137422"/>
                <a:gd name="connsiteX2" fmla="*/ 19877 w 1280416"/>
                <a:gd name="connsiteY2" fmla="*/ 131508 h 137422"/>
                <a:gd name="connsiteX3" fmla="*/ -4994 w 1280416"/>
                <a:gd name="connsiteY3" fmla="*/ -2119 h 137422"/>
                <a:gd name="connsiteX4" fmla="*/ 1275423 w 1280416"/>
                <a:gd name="connsiteY4" fmla="*/ 7086 h 137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16" h="137422">
                  <a:moveTo>
                    <a:pt x="1275423" y="7086"/>
                  </a:moveTo>
                  <a:lnTo>
                    <a:pt x="1252025" y="135304"/>
                  </a:lnTo>
                  <a:lnTo>
                    <a:pt x="19877" y="131508"/>
                  </a:lnTo>
                  <a:lnTo>
                    <a:pt x="-4994" y="-2119"/>
                  </a:lnTo>
                  <a:lnTo>
                    <a:pt x="1275423" y="7086"/>
                  </a:lnTo>
                </a:path>
              </a:pathLst>
            </a:custGeom>
            <a:solidFill>
              <a:srgbClr val="F0F0F0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1F6DE714-98AD-3EAA-2361-DAA4393A81EB}"/>
                </a:ext>
              </a:extLst>
            </p:cNvPr>
            <p:cNvSpPr/>
            <p:nvPr/>
          </p:nvSpPr>
          <p:spPr>
            <a:xfrm flipV="1">
              <a:off x="5548918" y="4840623"/>
              <a:ext cx="1280801" cy="137716"/>
            </a:xfrm>
            <a:custGeom>
              <a:avLst/>
              <a:gdLst>
                <a:gd name="connsiteX0" fmla="*/ 1275807 w 1280801"/>
                <a:gd name="connsiteY0" fmla="*/ 7198 h 137716"/>
                <a:gd name="connsiteX1" fmla="*/ 1252379 w 1280801"/>
                <a:gd name="connsiteY1" fmla="*/ 135599 h 137716"/>
                <a:gd name="connsiteX2" fmla="*/ 19901 w 1280801"/>
                <a:gd name="connsiteY2" fmla="*/ 131749 h 137716"/>
                <a:gd name="connsiteX3" fmla="*/ -4994 w 1280801"/>
                <a:gd name="connsiteY3" fmla="*/ -2117 h 137716"/>
                <a:gd name="connsiteX4" fmla="*/ 1275807 w 1280801"/>
                <a:gd name="connsiteY4" fmla="*/ 7198 h 13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801" h="137716">
                  <a:moveTo>
                    <a:pt x="1275807" y="7198"/>
                  </a:moveTo>
                  <a:lnTo>
                    <a:pt x="1252379" y="135599"/>
                  </a:lnTo>
                  <a:lnTo>
                    <a:pt x="19901" y="131749"/>
                  </a:lnTo>
                  <a:lnTo>
                    <a:pt x="-4994" y="-2117"/>
                  </a:lnTo>
                  <a:lnTo>
                    <a:pt x="1275807" y="7198"/>
                  </a:lnTo>
                </a:path>
              </a:pathLst>
            </a:custGeom>
            <a:solidFill>
              <a:srgbClr val="F1F1F1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45219AF-D809-4570-A3FE-507C5A14990A}"/>
                </a:ext>
              </a:extLst>
            </p:cNvPr>
            <p:cNvSpPr/>
            <p:nvPr/>
          </p:nvSpPr>
          <p:spPr>
            <a:xfrm flipV="1">
              <a:off x="5548710" y="4841454"/>
              <a:ext cx="1281193" cy="138015"/>
            </a:xfrm>
            <a:custGeom>
              <a:avLst/>
              <a:gdLst>
                <a:gd name="connsiteX0" fmla="*/ 1276199 w 1281193"/>
                <a:gd name="connsiteY0" fmla="*/ 7310 h 138015"/>
                <a:gd name="connsiteX1" fmla="*/ 1252734 w 1281193"/>
                <a:gd name="connsiteY1" fmla="*/ 135901 h 138015"/>
                <a:gd name="connsiteX2" fmla="*/ 19944 w 1281193"/>
                <a:gd name="connsiteY2" fmla="*/ 132007 h 138015"/>
                <a:gd name="connsiteX3" fmla="*/ -4994 w 1281193"/>
                <a:gd name="connsiteY3" fmla="*/ -2115 h 138015"/>
                <a:gd name="connsiteX4" fmla="*/ 1276199 w 1281193"/>
                <a:gd name="connsiteY4" fmla="*/ 7310 h 13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1193" h="138015">
                  <a:moveTo>
                    <a:pt x="1276199" y="7310"/>
                  </a:moveTo>
                  <a:lnTo>
                    <a:pt x="1252734" y="135901"/>
                  </a:lnTo>
                  <a:lnTo>
                    <a:pt x="19944" y="132007"/>
                  </a:lnTo>
                  <a:lnTo>
                    <a:pt x="-4994" y="-2115"/>
                  </a:lnTo>
                  <a:lnTo>
                    <a:pt x="1276199" y="7310"/>
                  </a:lnTo>
                </a:path>
              </a:pathLst>
            </a:custGeom>
            <a:solidFill>
              <a:srgbClr val="F2F2F2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72E00CC2-93E3-991C-C74C-56CBBE822D78}"/>
                </a:ext>
              </a:extLst>
            </p:cNvPr>
            <p:cNvSpPr/>
            <p:nvPr/>
          </p:nvSpPr>
          <p:spPr>
            <a:xfrm flipV="1">
              <a:off x="5548508" y="4842279"/>
              <a:ext cx="1281590" cy="138315"/>
            </a:xfrm>
            <a:custGeom>
              <a:avLst/>
              <a:gdLst>
                <a:gd name="connsiteX0" fmla="*/ 1276596 w 1281590"/>
                <a:gd name="connsiteY0" fmla="*/ 7422 h 138315"/>
                <a:gd name="connsiteX1" fmla="*/ 1253088 w 1281590"/>
                <a:gd name="connsiteY1" fmla="*/ 136202 h 138315"/>
                <a:gd name="connsiteX2" fmla="*/ 19981 w 1281590"/>
                <a:gd name="connsiteY2" fmla="*/ 132253 h 138315"/>
                <a:gd name="connsiteX3" fmla="*/ -4994 w 1281590"/>
                <a:gd name="connsiteY3" fmla="*/ -2113 h 138315"/>
                <a:gd name="connsiteX4" fmla="*/ 1276596 w 1281590"/>
                <a:gd name="connsiteY4" fmla="*/ 7422 h 13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1590" h="138315">
                  <a:moveTo>
                    <a:pt x="1276596" y="7422"/>
                  </a:moveTo>
                  <a:lnTo>
                    <a:pt x="1253088" y="136202"/>
                  </a:lnTo>
                  <a:lnTo>
                    <a:pt x="19981" y="132253"/>
                  </a:lnTo>
                  <a:lnTo>
                    <a:pt x="-4994" y="-2113"/>
                  </a:lnTo>
                  <a:lnTo>
                    <a:pt x="1276596" y="7422"/>
                  </a:lnTo>
                </a:path>
              </a:pathLst>
            </a:custGeom>
            <a:solidFill>
              <a:srgbClr val="F3F3F3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699CEBA-9EF5-404E-5478-9C580773AEA6}"/>
                </a:ext>
              </a:extLst>
            </p:cNvPr>
            <p:cNvSpPr/>
            <p:nvPr/>
          </p:nvSpPr>
          <p:spPr>
            <a:xfrm flipV="1">
              <a:off x="5548301" y="4843105"/>
              <a:ext cx="1281981" cy="138620"/>
            </a:xfrm>
            <a:custGeom>
              <a:avLst/>
              <a:gdLst>
                <a:gd name="connsiteX0" fmla="*/ 1276987 w 1281981"/>
                <a:gd name="connsiteY0" fmla="*/ 7540 h 138620"/>
                <a:gd name="connsiteX1" fmla="*/ 1253449 w 1281981"/>
                <a:gd name="connsiteY1" fmla="*/ 136509 h 138620"/>
                <a:gd name="connsiteX2" fmla="*/ 20017 w 1281981"/>
                <a:gd name="connsiteY2" fmla="*/ 132506 h 138620"/>
                <a:gd name="connsiteX3" fmla="*/ -4994 w 1281981"/>
                <a:gd name="connsiteY3" fmla="*/ -2111 h 138620"/>
                <a:gd name="connsiteX4" fmla="*/ 1276987 w 1281981"/>
                <a:gd name="connsiteY4" fmla="*/ 7540 h 13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1981" h="138620">
                  <a:moveTo>
                    <a:pt x="1276987" y="7540"/>
                  </a:moveTo>
                  <a:lnTo>
                    <a:pt x="1253449" y="136509"/>
                  </a:lnTo>
                  <a:lnTo>
                    <a:pt x="20017" y="132506"/>
                  </a:lnTo>
                  <a:lnTo>
                    <a:pt x="-4994" y="-2111"/>
                  </a:lnTo>
                  <a:lnTo>
                    <a:pt x="1276987" y="7540"/>
                  </a:lnTo>
                </a:path>
              </a:pathLst>
            </a:custGeom>
            <a:solidFill>
              <a:srgbClr val="F4F4F4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194E2D28-D834-A4F4-EDC2-0C0BB0A9D83D}"/>
                </a:ext>
              </a:extLst>
            </p:cNvPr>
            <p:cNvSpPr/>
            <p:nvPr/>
          </p:nvSpPr>
          <p:spPr>
            <a:xfrm flipV="1">
              <a:off x="5548093" y="4843930"/>
              <a:ext cx="1282372" cy="138926"/>
            </a:xfrm>
            <a:custGeom>
              <a:avLst/>
              <a:gdLst>
                <a:gd name="connsiteX0" fmla="*/ 1277378 w 1282372"/>
                <a:gd name="connsiteY0" fmla="*/ 7652 h 138926"/>
                <a:gd name="connsiteX1" fmla="*/ 1253809 w 1282372"/>
                <a:gd name="connsiteY1" fmla="*/ 136817 h 138926"/>
                <a:gd name="connsiteX2" fmla="*/ 20060 w 1282372"/>
                <a:gd name="connsiteY2" fmla="*/ 132758 h 138926"/>
                <a:gd name="connsiteX3" fmla="*/ -4994 w 1282372"/>
                <a:gd name="connsiteY3" fmla="*/ -2110 h 138926"/>
                <a:gd name="connsiteX4" fmla="*/ 1277378 w 1282372"/>
                <a:gd name="connsiteY4" fmla="*/ 7652 h 13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72" h="138926">
                  <a:moveTo>
                    <a:pt x="1277378" y="7652"/>
                  </a:moveTo>
                  <a:lnTo>
                    <a:pt x="1253809" y="136817"/>
                  </a:lnTo>
                  <a:lnTo>
                    <a:pt x="20060" y="132758"/>
                  </a:lnTo>
                  <a:lnTo>
                    <a:pt x="-4994" y="-2110"/>
                  </a:lnTo>
                  <a:lnTo>
                    <a:pt x="1277378" y="7652"/>
                  </a:lnTo>
                </a:path>
              </a:pathLst>
            </a:custGeom>
            <a:solidFill>
              <a:srgbClr val="F5F5F5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CA8AF5F7-FF62-D3BB-CAA9-A57680F84FF0}"/>
                </a:ext>
              </a:extLst>
            </p:cNvPr>
            <p:cNvSpPr/>
            <p:nvPr/>
          </p:nvSpPr>
          <p:spPr>
            <a:xfrm flipV="1">
              <a:off x="5547885" y="4844761"/>
              <a:ext cx="1282763" cy="139219"/>
            </a:xfrm>
            <a:custGeom>
              <a:avLst/>
              <a:gdLst>
                <a:gd name="connsiteX0" fmla="*/ 1277770 w 1282763"/>
                <a:gd name="connsiteY0" fmla="*/ 7763 h 139219"/>
                <a:gd name="connsiteX1" fmla="*/ 1254164 w 1282763"/>
                <a:gd name="connsiteY1" fmla="*/ 137112 h 139219"/>
                <a:gd name="connsiteX2" fmla="*/ 20097 w 1282763"/>
                <a:gd name="connsiteY2" fmla="*/ 133005 h 139219"/>
                <a:gd name="connsiteX3" fmla="*/ -4994 w 1282763"/>
                <a:gd name="connsiteY3" fmla="*/ -2108 h 139219"/>
                <a:gd name="connsiteX4" fmla="*/ 1277770 w 1282763"/>
                <a:gd name="connsiteY4" fmla="*/ 7763 h 139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763" h="139219">
                  <a:moveTo>
                    <a:pt x="1277770" y="7763"/>
                  </a:moveTo>
                  <a:lnTo>
                    <a:pt x="1254164" y="137112"/>
                  </a:lnTo>
                  <a:lnTo>
                    <a:pt x="20097" y="133005"/>
                  </a:lnTo>
                  <a:lnTo>
                    <a:pt x="-4994" y="-2108"/>
                  </a:lnTo>
                  <a:lnTo>
                    <a:pt x="1277770" y="7763"/>
                  </a:lnTo>
                </a:path>
              </a:pathLst>
            </a:custGeom>
            <a:solidFill>
              <a:srgbClr val="F6F6F6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8A87AE5C-9A70-789D-AFFE-2786F54AB547}"/>
                </a:ext>
              </a:extLst>
            </p:cNvPr>
            <p:cNvSpPr/>
            <p:nvPr/>
          </p:nvSpPr>
          <p:spPr>
            <a:xfrm flipV="1">
              <a:off x="5547683" y="4845586"/>
              <a:ext cx="1283154" cy="139525"/>
            </a:xfrm>
            <a:custGeom>
              <a:avLst/>
              <a:gdLst>
                <a:gd name="connsiteX0" fmla="*/ 1278161 w 1283154"/>
                <a:gd name="connsiteY0" fmla="*/ 7882 h 139525"/>
                <a:gd name="connsiteX1" fmla="*/ 1254512 w 1283154"/>
                <a:gd name="connsiteY1" fmla="*/ 137419 h 139525"/>
                <a:gd name="connsiteX2" fmla="*/ 20127 w 1283154"/>
                <a:gd name="connsiteY2" fmla="*/ 133263 h 139525"/>
                <a:gd name="connsiteX3" fmla="*/ -4994 w 1283154"/>
                <a:gd name="connsiteY3" fmla="*/ -2106 h 139525"/>
                <a:gd name="connsiteX4" fmla="*/ 1278161 w 1283154"/>
                <a:gd name="connsiteY4" fmla="*/ 7882 h 13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3154" h="139525">
                  <a:moveTo>
                    <a:pt x="1278161" y="7882"/>
                  </a:moveTo>
                  <a:lnTo>
                    <a:pt x="1254512" y="137419"/>
                  </a:lnTo>
                  <a:lnTo>
                    <a:pt x="20127" y="133263"/>
                  </a:lnTo>
                  <a:lnTo>
                    <a:pt x="-4994" y="-2106"/>
                  </a:lnTo>
                  <a:lnTo>
                    <a:pt x="1278161" y="7882"/>
                  </a:lnTo>
                </a:path>
              </a:pathLst>
            </a:custGeom>
            <a:solidFill>
              <a:srgbClr val="F7F7F7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E3B63AAE-BAE1-0D4B-AAAE-811A5EAEE8A3}"/>
                </a:ext>
              </a:extLst>
            </p:cNvPr>
            <p:cNvSpPr/>
            <p:nvPr/>
          </p:nvSpPr>
          <p:spPr>
            <a:xfrm flipV="1">
              <a:off x="5476665" y="5263209"/>
              <a:ext cx="1422790" cy="87931"/>
            </a:xfrm>
            <a:custGeom>
              <a:avLst/>
              <a:gdLst>
                <a:gd name="connsiteX0" fmla="*/ 10875 w 1422790"/>
                <a:gd name="connsiteY0" fmla="*/ 81350 h 87931"/>
                <a:gd name="connsiteX1" fmla="*/ -4993 w 1422790"/>
                <a:gd name="connsiteY1" fmla="*/ -1380 h 87931"/>
                <a:gd name="connsiteX2" fmla="*/ 1417798 w 1422790"/>
                <a:gd name="connsiteY2" fmla="*/ -1380 h 87931"/>
                <a:gd name="connsiteX3" fmla="*/ 1391026 w 1422790"/>
                <a:gd name="connsiteY3" fmla="*/ 86552 h 87931"/>
                <a:gd name="connsiteX4" fmla="*/ 10875 w 1422790"/>
                <a:gd name="connsiteY4" fmla="*/ 81350 h 87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790" h="87931">
                  <a:moveTo>
                    <a:pt x="10875" y="81350"/>
                  </a:moveTo>
                  <a:lnTo>
                    <a:pt x="-4993" y="-1380"/>
                  </a:lnTo>
                  <a:lnTo>
                    <a:pt x="1417798" y="-1380"/>
                  </a:lnTo>
                  <a:lnTo>
                    <a:pt x="1391026" y="86552"/>
                  </a:lnTo>
                  <a:lnTo>
                    <a:pt x="10875" y="81350"/>
                  </a:lnTo>
                </a:path>
              </a:pathLst>
            </a:custGeom>
            <a:solidFill>
              <a:srgbClr val="C4C4C4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2E19020E-3121-5425-CF82-476A41420C1F}"/>
                </a:ext>
              </a:extLst>
            </p:cNvPr>
            <p:cNvSpPr/>
            <p:nvPr/>
          </p:nvSpPr>
          <p:spPr>
            <a:xfrm flipV="1">
              <a:off x="5476775" y="5262372"/>
              <a:ext cx="1422558" cy="88194"/>
            </a:xfrm>
            <a:custGeom>
              <a:avLst/>
              <a:gdLst>
                <a:gd name="connsiteX0" fmla="*/ 10954 w 1422558"/>
                <a:gd name="connsiteY0" fmla="*/ 81789 h 88194"/>
                <a:gd name="connsiteX1" fmla="*/ -4993 w 1422558"/>
                <a:gd name="connsiteY1" fmla="*/ -1381 h 88194"/>
                <a:gd name="connsiteX2" fmla="*/ 1417566 w 1422558"/>
                <a:gd name="connsiteY2" fmla="*/ -1277 h 88194"/>
                <a:gd name="connsiteX3" fmla="*/ 1390971 w 1422558"/>
                <a:gd name="connsiteY3" fmla="*/ 86814 h 88194"/>
                <a:gd name="connsiteX4" fmla="*/ 10954 w 1422558"/>
                <a:gd name="connsiteY4" fmla="*/ 81789 h 8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558" h="88194">
                  <a:moveTo>
                    <a:pt x="10954" y="81789"/>
                  </a:moveTo>
                  <a:lnTo>
                    <a:pt x="-4993" y="-1381"/>
                  </a:lnTo>
                  <a:lnTo>
                    <a:pt x="1417566" y="-1277"/>
                  </a:lnTo>
                  <a:lnTo>
                    <a:pt x="1390971" y="86814"/>
                  </a:lnTo>
                  <a:lnTo>
                    <a:pt x="10954" y="81789"/>
                  </a:lnTo>
                </a:path>
              </a:pathLst>
            </a:custGeom>
            <a:solidFill>
              <a:srgbClr val="C5C5C5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1475517A-D66C-2244-7610-A97F3C24F7B9}"/>
                </a:ext>
              </a:extLst>
            </p:cNvPr>
            <p:cNvSpPr/>
            <p:nvPr/>
          </p:nvSpPr>
          <p:spPr>
            <a:xfrm flipV="1">
              <a:off x="5476891" y="5261534"/>
              <a:ext cx="1422313" cy="88444"/>
            </a:xfrm>
            <a:custGeom>
              <a:avLst/>
              <a:gdLst>
                <a:gd name="connsiteX0" fmla="*/ 11034 w 1422313"/>
                <a:gd name="connsiteY0" fmla="*/ 82210 h 88444"/>
                <a:gd name="connsiteX1" fmla="*/ -4993 w 1422313"/>
                <a:gd name="connsiteY1" fmla="*/ -1382 h 88444"/>
                <a:gd name="connsiteX2" fmla="*/ 1417321 w 1422313"/>
                <a:gd name="connsiteY2" fmla="*/ -1187 h 88444"/>
                <a:gd name="connsiteX3" fmla="*/ 1390910 w 1422313"/>
                <a:gd name="connsiteY3" fmla="*/ 87063 h 88444"/>
                <a:gd name="connsiteX4" fmla="*/ 11034 w 1422313"/>
                <a:gd name="connsiteY4" fmla="*/ 82210 h 8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313" h="88444">
                  <a:moveTo>
                    <a:pt x="11034" y="82210"/>
                  </a:moveTo>
                  <a:lnTo>
                    <a:pt x="-4993" y="-1382"/>
                  </a:lnTo>
                  <a:lnTo>
                    <a:pt x="1417321" y="-1187"/>
                  </a:lnTo>
                  <a:lnTo>
                    <a:pt x="1390910" y="87063"/>
                  </a:lnTo>
                  <a:lnTo>
                    <a:pt x="11034" y="82210"/>
                  </a:lnTo>
                </a:path>
              </a:pathLst>
            </a:custGeom>
            <a:solidFill>
              <a:srgbClr val="C6C6C6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5B89348-2DAC-8B09-6361-13003D3B376C}"/>
                </a:ext>
              </a:extLst>
            </p:cNvPr>
            <p:cNvSpPr/>
            <p:nvPr/>
          </p:nvSpPr>
          <p:spPr>
            <a:xfrm flipV="1">
              <a:off x="5477001" y="5260703"/>
              <a:ext cx="1422087" cy="88695"/>
            </a:xfrm>
            <a:custGeom>
              <a:avLst/>
              <a:gdLst>
                <a:gd name="connsiteX0" fmla="*/ 11113 w 1422087"/>
                <a:gd name="connsiteY0" fmla="*/ 82636 h 88695"/>
                <a:gd name="connsiteX1" fmla="*/ -4993 w 1422087"/>
                <a:gd name="connsiteY1" fmla="*/ -1383 h 88695"/>
                <a:gd name="connsiteX2" fmla="*/ 1417095 w 1422087"/>
                <a:gd name="connsiteY2" fmla="*/ -1090 h 88695"/>
                <a:gd name="connsiteX3" fmla="*/ 1390855 w 1422087"/>
                <a:gd name="connsiteY3" fmla="*/ 87312 h 88695"/>
                <a:gd name="connsiteX4" fmla="*/ 11113 w 1422087"/>
                <a:gd name="connsiteY4" fmla="*/ 82636 h 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087" h="88695">
                  <a:moveTo>
                    <a:pt x="11113" y="82636"/>
                  </a:moveTo>
                  <a:lnTo>
                    <a:pt x="-4993" y="-1383"/>
                  </a:lnTo>
                  <a:lnTo>
                    <a:pt x="1417095" y="-1090"/>
                  </a:lnTo>
                  <a:lnTo>
                    <a:pt x="1390855" y="87312"/>
                  </a:lnTo>
                  <a:lnTo>
                    <a:pt x="11113" y="82636"/>
                  </a:lnTo>
                </a:path>
              </a:pathLst>
            </a:custGeom>
            <a:solidFill>
              <a:srgbClr val="C7C7C7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A2505279-E740-7887-D8B0-63543F8DA676}"/>
                </a:ext>
              </a:extLst>
            </p:cNvPr>
            <p:cNvSpPr/>
            <p:nvPr/>
          </p:nvSpPr>
          <p:spPr>
            <a:xfrm flipV="1">
              <a:off x="5477111" y="5259865"/>
              <a:ext cx="1421849" cy="88958"/>
            </a:xfrm>
            <a:custGeom>
              <a:avLst/>
              <a:gdLst>
                <a:gd name="connsiteX0" fmla="*/ 11199 w 1421849"/>
                <a:gd name="connsiteY0" fmla="*/ 83069 h 88958"/>
                <a:gd name="connsiteX1" fmla="*/ -4992 w 1421849"/>
                <a:gd name="connsiteY1" fmla="*/ -1385 h 88958"/>
                <a:gd name="connsiteX2" fmla="*/ 1416857 w 1421849"/>
                <a:gd name="connsiteY2" fmla="*/ -988 h 88958"/>
                <a:gd name="connsiteX3" fmla="*/ 1390794 w 1421849"/>
                <a:gd name="connsiteY3" fmla="*/ 87574 h 88958"/>
                <a:gd name="connsiteX4" fmla="*/ 11199 w 1421849"/>
                <a:gd name="connsiteY4" fmla="*/ 83069 h 8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849" h="88958">
                  <a:moveTo>
                    <a:pt x="11199" y="83069"/>
                  </a:moveTo>
                  <a:lnTo>
                    <a:pt x="-4992" y="-1385"/>
                  </a:lnTo>
                  <a:lnTo>
                    <a:pt x="1416857" y="-988"/>
                  </a:lnTo>
                  <a:lnTo>
                    <a:pt x="1390794" y="87574"/>
                  </a:lnTo>
                  <a:lnTo>
                    <a:pt x="11199" y="83069"/>
                  </a:lnTo>
                </a:path>
              </a:pathLst>
            </a:custGeom>
            <a:solidFill>
              <a:srgbClr val="C8C8C8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37739D3-D6B8-C901-4459-0EB3E056F795}"/>
                </a:ext>
              </a:extLst>
            </p:cNvPr>
            <p:cNvSpPr/>
            <p:nvPr/>
          </p:nvSpPr>
          <p:spPr>
            <a:xfrm flipV="1">
              <a:off x="5477227" y="5259028"/>
              <a:ext cx="1421610" cy="89215"/>
            </a:xfrm>
            <a:custGeom>
              <a:avLst/>
              <a:gdLst>
                <a:gd name="connsiteX0" fmla="*/ 11278 w 1421610"/>
                <a:gd name="connsiteY0" fmla="*/ 83501 h 89215"/>
                <a:gd name="connsiteX1" fmla="*/ -4992 w 1421610"/>
                <a:gd name="connsiteY1" fmla="*/ -1386 h 89215"/>
                <a:gd name="connsiteX2" fmla="*/ 1416618 w 1421610"/>
                <a:gd name="connsiteY2" fmla="*/ -891 h 89215"/>
                <a:gd name="connsiteX3" fmla="*/ 1390733 w 1421610"/>
                <a:gd name="connsiteY3" fmla="*/ 87829 h 89215"/>
                <a:gd name="connsiteX4" fmla="*/ 11278 w 1421610"/>
                <a:gd name="connsiteY4" fmla="*/ 83501 h 89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610" h="89215">
                  <a:moveTo>
                    <a:pt x="11278" y="83501"/>
                  </a:moveTo>
                  <a:lnTo>
                    <a:pt x="-4992" y="-1386"/>
                  </a:lnTo>
                  <a:lnTo>
                    <a:pt x="1416618" y="-891"/>
                  </a:lnTo>
                  <a:lnTo>
                    <a:pt x="1390733" y="87829"/>
                  </a:lnTo>
                  <a:lnTo>
                    <a:pt x="11278" y="83501"/>
                  </a:lnTo>
                </a:path>
              </a:pathLst>
            </a:custGeom>
            <a:solidFill>
              <a:srgbClr val="C9C9C9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6951F391-0331-F988-5F53-A0B2712CB418}"/>
                </a:ext>
              </a:extLst>
            </p:cNvPr>
            <p:cNvSpPr/>
            <p:nvPr/>
          </p:nvSpPr>
          <p:spPr>
            <a:xfrm flipV="1">
              <a:off x="5477331" y="5258191"/>
              <a:ext cx="1421378" cy="89465"/>
            </a:xfrm>
            <a:custGeom>
              <a:avLst/>
              <a:gdLst>
                <a:gd name="connsiteX0" fmla="*/ 11370 w 1421378"/>
                <a:gd name="connsiteY0" fmla="*/ 83922 h 89465"/>
                <a:gd name="connsiteX1" fmla="*/ -4992 w 1421378"/>
                <a:gd name="connsiteY1" fmla="*/ -1387 h 89465"/>
                <a:gd name="connsiteX2" fmla="*/ 1416386 w 1421378"/>
                <a:gd name="connsiteY2" fmla="*/ -795 h 89465"/>
                <a:gd name="connsiteX3" fmla="*/ 1390684 w 1421378"/>
                <a:gd name="connsiteY3" fmla="*/ 88078 h 89465"/>
                <a:gd name="connsiteX4" fmla="*/ 11370 w 1421378"/>
                <a:gd name="connsiteY4" fmla="*/ 83922 h 8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378" h="89465">
                  <a:moveTo>
                    <a:pt x="11370" y="83922"/>
                  </a:moveTo>
                  <a:lnTo>
                    <a:pt x="-4992" y="-1387"/>
                  </a:lnTo>
                  <a:lnTo>
                    <a:pt x="1416386" y="-795"/>
                  </a:lnTo>
                  <a:lnTo>
                    <a:pt x="1390684" y="88078"/>
                  </a:lnTo>
                  <a:lnTo>
                    <a:pt x="11370" y="83922"/>
                  </a:lnTo>
                </a:path>
              </a:pathLst>
            </a:custGeom>
            <a:solidFill>
              <a:srgbClr val="CACACA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756662CD-D645-1E49-8995-E9C7D3112B39}"/>
                </a:ext>
              </a:extLst>
            </p:cNvPr>
            <p:cNvSpPr/>
            <p:nvPr/>
          </p:nvSpPr>
          <p:spPr>
            <a:xfrm flipV="1">
              <a:off x="5477447" y="5257359"/>
              <a:ext cx="1421146" cy="89716"/>
            </a:xfrm>
            <a:custGeom>
              <a:avLst/>
              <a:gdLst>
                <a:gd name="connsiteX0" fmla="*/ 11444 w 1421146"/>
                <a:gd name="connsiteY0" fmla="*/ 84349 h 89716"/>
                <a:gd name="connsiteX1" fmla="*/ -4992 w 1421146"/>
                <a:gd name="connsiteY1" fmla="*/ -1389 h 89716"/>
                <a:gd name="connsiteX2" fmla="*/ 1416154 w 1421146"/>
                <a:gd name="connsiteY2" fmla="*/ -704 h 89716"/>
                <a:gd name="connsiteX3" fmla="*/ 1390623 w 1421146"/>
                <a:gd name="connsiteY3" fmla="*/ 88328 h 89716"/>
                <a:gd name="connsiteX4" fmla="*/ 11444 w 1421146"/>
                <a:gd name="connsiteY4" fmla="*/ 84349 h 8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146" h="89716">
                  <a:moveTo>
                    <a:pt x="11444" y="84349"/>
                  </a:moveTo>
                  <a:lnTo>
                    <a:pt x="-4992" y="-1389"/>
                  </a:lnTo>
                  <a:lnTo>
                    <a:pt x="1416154" y="-704"/>
                  </a:lnTo>
                  <a:lnTo>
                    <a:pt x="1390623" y="88328"/>
                  </a:lnTo>
                  <a:lnTo>
                    <a:pt x="11444" y="84349"/>
                  </a:lnTo>
                </a:path>
              </a:pathLst>
            </a:custGeom>
            <a:solidFill>
              <a:srgbClr val="CBCBCB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D2B93056-E0E8-571C-8554-46AD8825F806}"/>
                </a:ext>
              </a:extLst>
            </p:cNvPr>
            <p:cNvSpPr/>
            <p:nvPr/>
          </p:nvSpPr>
          <p:spPr>
            <a:xfrm flipV="1">
              <a:off x="5477557" y="5256522"/>
              <a:ext cx="1420907" cy="89979"/>
            </a:xfrm>
            <a:custGeom>
              <a:avLst/>
              <a:gdLst>
                <a:gd name="connsiteX0" fmla="*/ 11529 w 1420907"/>
                <a:gd name="connsiteY0" fmla="*/ 84787 h 89979"/>
                <a:gd name="connsiteX1" fmla="*/ -4992 w 1420907"/>
                <a:gd name="connsiteY1" fmla="*/ -1390 h 89979"/>
                <a:gd name="connsiteX2" fmla="*/ 1415915 w 1420907"/>
                <a:gd name="connsiteY2" fmla="*/ -602 h 89979"/>
                <a:gd name="connsiteX3" fmla="*/ 1390568 w 1420907"/>
                <a:gd name="connsiteY3" fmla="*/ 88589 h 89979"/>
                <a:gd name="connsiteX4" fmla="*/ 11529 w 1420907"/>
                <a:gd name="connsiteY4" fmla="*/ 84787 h 8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907" h="89979">
                  <a:moveTo>
                    <a:pt x="11529" y="84787"/>
                  </a:moveTo>
                  <a:lnTo>
                    <a:pt x="-4992" y="-1390"/>
                  </a:lnTo>
                  <a:lnTo>
                    <a:pt x="1415915" y="-602"/>
                  </a:lnTo>
                  <a:lnTo>
                    <a:pt x="1390568" y="88589"/>
                  </a:lnTo>
                  <a:lnTo>
                    <a:pt x="11529" y="84787"/>
                  </a:lnTo>
                </a:path>
              </a:pathLst>
            </a:custGeom>
            <a:solidFill>
              <a:srgbClr val="CCCCCC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795790A9-CE1E-BA96-A4CA-DC3412F19772}"/>
                </a:ext>
              </a:extLst>
            </p:cNvPr>
            <p:cNvSpPr/>
            <p:nvPr/>
          </p:nvSpPr>
          <p:spPr>
            <a:xfrm flipV="1">
              <a:off x="5477667" y="5255355"/>
              <a:ext cx="1420675" cy="90223"/>
            </a:xfrm>
            <a:custGeom>
              <a:avLst/>
              <a:gdLst>
                <a:gd name="connsiteX0" fmla="*/ 11615 w 1420675"/>
                <a:gd name="connsiteY0" fmla="*/ 85207 h 90223"/>
                <a:gd name="connsiteX1" fmla="*/ -4992 w 1420675"/>
                <a:gd name="connsiteY1" fmla="*/ -1392 h 90223"/>
                <a:gd name="connsiteX2" fmla="*/ 1415683 w 1420675"/>
                <a:gd name="connsiteY2" fmla="*/ -512 h 90223"/>
                <a:gd name="connsiteX3" fmla="*/ 1390507 w 1420675"/>
                <a:gd name="connsiteY3" fmla="*/ 88832 h 90223"/>
                <a:gd name="connsiteX4" fmla="*/ 11615 w 1420675"/>
                <a:gd name="connsiteY4" fmla="*/ 85207 h 9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675" h="90223">
                  <a:moveTo>
                    <a:pt x="11615" y="85207"/>
                  </a:moveTo>
                  <a:lnTo>
                    <a:pt x="-4992" y="-1392"/>
                  </a:lnTo>
                  <a:lnTo>
                    <a:pt x="1415683" y="-512"/>
                  </a:lnTo>
                  <a:lnTo>
                    <a:pt x="1390507" y="88832"/>
                  </a:lnTo>
                  <a:lnTo>
                    <a:pt x="11615" y="85207"/>
                  </a:lnTo>
                </a:path>
              </a:pathLst>
            </a:custGeom>
            <a:solidFill>
              <a:srgbClr val="CDCDCD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69B2CAA-8F29-4232-3BC2-7A397902CDB5}"/>
                </a:ext>
              </a:extLst>
            </p:cNvPr>
            <p:cNvSpPr/>
            <p:nvPr/>
          </p:nvSpPr>
          <p:spPr>
            <a:xfrm flipV="1">
              <a:off x="5477777" y="5254481"/>
              <a:ext cx="1420437" cy="90486"/>
            </a:xfrm>
            <a:custGeom>
              <a:avLst/>
              <a:gdLst>
                <a:gd name="connsiteX0" fmla="*/ 11700 w 1420437"/>
                <a:gd name="connsiteY0" fmla="*/ 85646 h 90486"/>
                <a:gd name="connsiteX1" fmla="*/ -4992 w 1420437"/>
                <a:gd name="connsiteY1" fmla="*/ -1393 h 90486"/>
                <a:gd name="connsiteX2" fmla="*/ 1415445 w 1420437"/>
                <a:gd name="connsiteY2" fmla="*/ -409 h 90486"/>
                <a:gd name="connsiteX3" fmla="*/ 1390452 w 1420437"/>
                <a:gd name="connsiteY3" fmla="*/ 89093 h 90486"/>
                <a:gd name="connsiteX4" fmla="*/ 11700 w 1420437"/>
                <a:gd name="connsiteY4" fmla="*/ 85646 h 9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437" h="90486">
                  <a:moveTo>
                    <a:pt x="11700" y="85646"/>
                  </a:moveTo>
                  <a:lnTo>
                    <a:pt x="-4992" y="-1393"/>
                  </a:lnTo>
                  <a:lnTo>
                    <a:pt x="1415445" y="-409"/>
                  </a:lnTo>
                  <a:lnTo>
                    <a:pt x="1390452" y="89093"/>
                  </a:lnTo>
                  <a:lnTo>
                    <a:pt x="11700" y="85646"/>
                  </a:lnTo>
                </a:path>
              </a:pathLst>
            </a:custGeom>
            <a:solidFill>
              <a:srgbClr val="CECECE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4307C0E3-873A-BAE3-3CA8-37B845E0264B}"/>
                </a:ext>
              </a:extLst>
            </p:cNvPr>
            <p:cNvSpPr/>
            <p:nvPr/>
          </p:nvSpPr>
          <p:spPr>
            <a:xfrm flipV="1">
              <a:off x="5477887" y="5253600"/>
              <a:ext cx="1420210" cy="90743"/>
            </a:xfrm>
            <a:custGeom>
              <a:avLst/>
              <a:gdLst>
                <a:gd name="connsiteX0" fmla="*/ 11780 w 1420210"/>
                <a:gd name="connsiteY0" fmla="*/ 86060 h 90743"/>
                <a:gd name="connsiteX1" fmla="*/ -4992 w 1420210"/>
                <a:gd name="connsiteY1" fmla="*/ -1395 h 90743"/>
                <a:gd name="connsiteX2" fmla="*/ 1415219 w 1420210"/>
                <a:gd name="connsiteY2" fmla="*/ -313 h 90743"/>
                <a:gd name="connsiteX3" fmla="*/ 1390397 w 1420210"/>
                <a:gd name="connsiteY3" fmla="*/ 89349 h 90743"/>
                <a:gd name="connsiteX4" fmla="*/ 11780 w 1420210"/>
                <a:gd name="connsiteY4" fmla="*/ 86060 h 9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210" h="90743">
                  <a:moveTo>
                    <a:pt x="11780" y="86060"/>
                  </a:moveTo>
                  <a:lnTo>
                    <a:pt x="-4992" y="-1395"/>
                  </a:lnTo>
                  <a:lnTo>
                    <a:pt x="1415219" y="-313"/>
                  </a:lnTo>
                  <a:lnTo>
                    <a:pt x="1390397" y="89349"/>
                  </a:lnTo>
                  <a:lnTo>
                    <a:pt x="11780" y="86060"/>
                  </a:lnTo>
                </a:path>
              </a:pathLst>
            </a:custGeom>
            <a:solidFill>
              <a:srgbClr val="CFCFCF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6BA08BC-6782-930A-8205-CBAA71847C9F}"/>
                </a:ext>
              </a:extLst>
            </p:cNvPr>
            <p:cNvSpPr/>
            <p:nvPr/>
          </p:nvSpPr>
          <p:spPr>
            <a:xfrm flipV="1">
              <a:off x="5478003" y="5252732"/>
              <a:ext cx="1419966" cy="90999"/>
            </a:xfrm>
            <a:custGeom>
              <a:avLst/>
              <a:gdLst>
                <a:gd name="connsiteX0" fmla="*/ 11859 w 1419966"/>
                <a:gd name="connsiteY0" fmla="*/ 86499 h 90999"/>
                <a:gd name="connsiteX1" fmla="*/ -4992 w 1419966"/>
                <a:gd name="connsiteY1" fmla="*/ -1396 h 90999"/>
                <a:gd name="connsiteX2" fmla="*/ 1414974 w 1419966"/>
                <a:gd name="connsiteY2" fmla="*/ -210 h 90999"/>
                <a:gd name="connsiteX3" fmla="*/ 1390335 w 1419966"/>
                <a:gd name="connsiteY3" fmla="*/ 89604 h 90999"/>
                <a:gd name="connsiteX4" fmla="*/ 11859 w 1419966"/>
                <a:gd name="connsiteY4" fmla="*/ 86499 h 9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966" h="90999">
                  <a:moveTo>
                    <a:pt x="11859" y="86499"/>
                  </a:moveTo>
                  <a:lnTo>
                    <a:pt x="-4992" y="-1396"/>
                  </a:lnTo>
                  <a:lnTo>
                    <a:pt x="1414974" y="-210"/>
                  </a:lnTo>
                  <a:lnTo>
                    <a:pt x="1390335" y="89604"/>
                  </a:lnTo>
                  <a:lnTo>
                    <a:pt x="11859" y="86499"/>
                  </a:lnTo>
                </a:path>
              </a:pathLst>
            </a:custGeom>
            <a:solidFill>
              <a:srgbClr val="D0D0D0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5D2A33C3-5CAE-5ADE-ECAA-322320E2812A}"/>
                </a:ext>
              </a:extLst>
            </p:cNvPr>
            <p:cNvSpPr/>
            <p:nvPr/>
          </p:nvSpPr>
          <p:spPr>
            <a:xfrm flipV="1">
              <a:off x="5478113" y="5251858"/>
              <a:ext cx="1419734" cy="91250"/>
            </a:xfrm>
            <a:custGeom>
              <a:avLst/>
              <a:gdLst>
                <a:gd name="connsiteX0" fmla="*/ 11945 w 1419734"/>
                <a:gd name="connsiteY0" fmla="*/ 86925 h 91250"/>
                <a:gd name="connsiteX1" fmla="*/ -4992 w 1419734"/>
                <a:gd name="connsiteY1" fmla="*/ -1397 h 91250"/>
                <a:gd name="connsiteX2" fmla="*/ 1414742 w 1419734"/>
                <a:gd name="connsiteY2" fmla="*/ -120 h 91250"/>
                <a:gd name="connsiteX3" fmla="*/ 1390281 w 1419734"/>
                <a:gd name="connsiteY3" fmla="*/ 89853 h 91250"/>
                <a:gd name="connsiteX4" fmla="*/ 11945 w 1419734"/>
                <a:gd name="connsiteY4" fmla="*/ 86925 h 9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734" h="91250">
                  <a:moveTo>
                    <a:pt x="11945" y="86925"/>
                  </a:moveTo>
                  <a:lnTo>
                    <a:pt x="-4992" y="-1397"/>
                  </a:lnTo>
                  <a:lnTo>
                    <a:pt x="1414742" y="-120"/>
                  </a:lnTo>
                  <a:lnTo>
                    <a:pt x="1390281" y="89853"/>
                  </a:lnTo>
                  <a:lnTo>
                    <a:pt x="11945" y="86925"/>
                  </a:lnTo>
                </a:path>
              </a:pathLst>
            </a:custGeom>
            <a:solidFill>
              <a:srgbClr val="D1D1D1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0DDF1A45-C904-A66F-07E8-188D01E16C44}"/>
                </a:ext>
              </a:extLst>
            </p:cNvPr>
            <p:cNvSpPr/>
            <p:nvPr/>
          </p:nvSpPr>
          <p:spPr>
            <a:xfrm flipV="1">
              <a:off x="5478223" y="5250991"/>
              <a:ext cx="1419495" cy="91501"/>
            </a:xfrm>
            <a:custGeom>
              <a:avLst/>
              <a:gdLst>
                <a:gd name="connsiteX0" fmla="*/ 12024 w 1419495"/>
                <a:gd name="connsiteY0" fmla="*/ 87352 h 91501"/>
                <a:gd name="connsiteX1" fmla="*/ -4992 w 1419495"/>
                <a:gd name="connsiteY1" fmla="*/ -1399 h 91501"/>
                <a:gd name="connsiteX2" fmla="*/ 1414504 w 1419495"/>
                <a:gd name="connsiteY2" fmla="*/ -24 h 91501"/>
                <a:gd name="connsiteX3" fmla="*/ 1390219 w 1419495"/>
                <a:gd name="connsiteY3" fmla="*/ 90102 h 91501"/>
                <a:gd name="connsiteX4" fmla="*/ 12024 w 1419495"/>
                <a:gd name="connsiteY4" fmla="*/ 87352 h 9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495" h="91501">
                  <a:moveTo>
                    <a:pt x="12024" y="87352"/>
                  </a:moveTo>
                  <a:lnTo>
                    <a:pt x="-4992" y="-1399"/>
                  </a:lnTo>
                  <a:lnTo>
                    <a:pt x="1414504" y="-24"/>
                  </a:lnTo>
                  <a:lnTo>
                    <a:pt x="1390219" y="90102"/>
                  </a:lnTo>
                  <a:lnTo>
                    <a:pt x="12024" y="87352"/>
                  </a:lnTo>
                </a:path>
              </a:pathLst>
            </a:custGeom>
            <a:solidFill>
              <a:srgbClr val="D2D2D2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299F7160-57E9-DBAE-9004-3440B7A800D3}"/>
                </a:ext>
              </a:extLst>
            </p:cNvPr>
            <p:cNvSpPr/>
            <p:nvPr/>
          </p:nvSpPr>
          <p:spPr>
            <a:xfrm flipV="1">
              <a:off x="5478333" y="5250110"/>
              <a:ext cx="1419269" cy="91764"/>
            </a:xfrm>
            <a:custGeom>
              <a:avLst/>
              <a:gdLst>
                <a:gd name="connsiteX0" fmla="*/ 12110 w 1419269"/>
                <a:gd name="connsiteY0" fmla="*/ 87784 h 91764"/>
                <a:gd name="connsiteX1" fmla="*/ -4992 w 1419269"/>
                <a:gd name="connsiteY1" fmla="*/ -1400 h 91764"/>
                <a:gd name="connsiteX2" fmla="*/ 1414277 w 1419269"/>
                <a:gd name="connsiteY2" fmla="*/ 73 h 91764"/>
                <a:gd name="connsiteX3" fmla="*/ 1390164 w 1419269"/>
                <a:gd name="connsiteY3" fmla="*/ 90364 h 91764"/>
                <a:gd name="connsiteX4" fmla="*/ 12110 w 1419269"/>
                <a:gd name="connsiteY4" fmla="*/ 87784 h 9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69" h="91764">
                  <a:moveTo>
                    <a:pt x="12110" y="87784"/>
                  </a:moveTo>
                  <a:lnTo>
                    <a:pt x="-4992" y="-1400"/>
                  </a:lnTo>
                  <a:lnTo>
                    <a:pt x="1414277" y="73"/>
                  </a:lnTo>
                  <a:lnTo>
                    <a:pt x="1390164" y="90364"/>
                  </a:lnTo>
                  <a:lnTo>
                    <a:pt x="12110" y="87784"/>
                  </a:lnTo>
                </a:path>
              </a:pathLst>
            </a:custGeom>
            <a:solidFill>
              <a:srgbClr val="D3D3D3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9EBD828-09C3-0DBC-8FDE-E9BD2BA8D2B3}"/>
                </a:ext>
              </a:extLst>
            </p:cNvPr>
            <p:cNvSpPr/>
            <p:nvPr/>
          </p:nvSpPr>
          <p:spPr>
            <a:xfrm flipV="1">
              <a:off x="5478449" y="5249242"/>
              <a:ext cx="1419025" cy="92014"/>
            </a:xfrm>
            <a:custGeom>
              <a:avLst/>
              <a:gdLst>
                <a:gd name="connsiteX0" fmla="*/ 12183 w 1419025"/>
                <a:gd name="connsiteY0" fmla="*/ 88211 h 92014"/>
                <a:gd name="connsiteX1" fmla="*/ -4992 w 1419025"/>
                <a:gd name="connsiteY1" fmla="*/ -1402 h 92014"/>
                <a:gd name="connsiteX2" fmla="*/ 1414033 w 1419025"/>
                <a:gd name="connsiteY2" fmla="*/ 175 h 92014"/>
                <a:gd name="connsiteX3" fmla="*/ 1390103 w 1419025"/>
                <a:gd name="connsiteY3" fmla="*/ 90613 h 92014"/>
                <a:gd name="connsiteX4" fmla="*/ 12183 w 1419025"/>
                <a:gd name="connsiteY4" fmla="*/ 88211 h 9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025" h="92014">
                  <a:moveTo>
                    <a:pt x="12183" y="88211"/>
                  </a:moveTo>
                  <a:lnTo>
                    <a:pt x="-4992" y="-1402"/>
                  </a:lnTo>
                  <a:lnTo>
                    <a:pt x="1414033" y="175"/>
                  </a:lnTo>
                  <a:lnTo>
                    <a:pt x="1390103" y="90613"/>
                  </a:lnTo>
                  <a:lnTo>
                    <a:pt x="12183" y="88211"/>
                  </a:lnTo>
                </a:path>
              </a:pathLst>
            </a:custGeom>
            <a:solidFill>
              <a:srgbClr val="D4D4D4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1A6CD4A9-E60A-5A23-47AA-E606B586F092}"/>
                </a:ext>
              </a:extLst>
            </p:cNvPr>
            <p:cNvSpPr/>
            <p:nvPr/>
          </p:nvSpPr>
          <p:spPr>
            <a:xfrm flipV="1">
              <a:off x="5478553" y="5248368"/>
              <a:ext cx="1418793" cy="92271"/>
            </a:xfrm>
            <a:custGeom>
              <a:avLst/>
              <a:gdLst>
                <a:gd name="connsiteX0" fmla="*/ 12281 w 1418793"/>
                <a:gd name="connsiteY0" fmla="*/ 88643 h 92271"/>
                <a:gd name="connsiteX1" fmla="*/ -4992 w 1418793"/>
                <a:gd name="connsiteY1" fmla="*/ -1403 h 92271"/>
                <a:gd name="connsiteX2" fmla="*/ 1413801 w 1418793"/>
                <a:gd name="connsiteY2" fmla="*/ 272 h 92271"/>
                <a:gd name="connsiteX3" fmla="*/ 1390054 w 1418793"/>
                <a:gd name="connsiteY3" fmla="*/ 90868 h 92271"/>
                <a:gd name="connsiteX4" fmla="*/ 12281 w 1418793"/>
                <a:gd name="connsiteY4" fmla="*/ 88643 h 92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793" h="92271">
                  <a:moveTo>
                    <a:pt x="12281" y="88643"/>
                  </a:moveTo>
                  <a:lnTo>
                    <a:pt x="-4992" y="-1403"/>
                  </a:lnTo>
                  <a:lnTo>
                    <a:pt x="1413801" y="272"/>
                  </a:lnTo>
                  <a:lnTo>
                    <a:pt x="1390054" y="90868"/>
                  </a:lnTo>
                  <a:lnTo>
                    <a:pt x="12281" y="88643"/>
                  </a:lnTo>
                </a:path>
              </a:pathLst>
            </a:custGeom>
            <a:solidFill>
              <a:srgbClr val="D5D5D5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C314D82C-A3AA-E617-F7D8-0D4517FB0C25}"/>
                </a:ext>
              </a:extLst>
            </p:cNvPr>
            <p:cNvSpPr/>
            <p:nvPr/>
          </p:nvSpPr>
          <p:spPr>
            <a:xfrm flipV="1">
              <a:off x="5478669" y="5247488"/>
              <a:ext cx="1418554" cy="92534"/>
            </a:xfrm>
            <a:custGeom>
              <a:avLst/>
              <a:gdLst>
                <a:gd name="connsiteX0" fmla="*/ 12354 w 1418554"/>
                <a:gd name="connsiteY0" fmla="*/ 89070 h 92534"/>
                <a:gd name="connsiteX1" fmla="*/ -4992 w 1418554"/>
                <a:gd name="connsiteY1" fmla="*/ -1404 h 92534"/>
                <a:gd name="connsiteX2" fmla="*/ 1413562 w 1418554"/>
                <a:gd name="connsiteY2" fmla="*/ 368 h 92534"/>
                <a:gd name="connsiteX3" fmla="*/ 1389993 w 1418554"/>
                <a:gd name="connsiteY3" fmla="*/ 91130 h 92534"/>
                <a:gd name="connsiteX4" fmla="*/ 12354 w 1418554"/>
                <a:gd name="connsiteY4" fmla="*/ 89070 h 9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54" h="92534">
                  <a:moveTo>
                    <a:pt x="12354" y="89070"/>
                  </a:moveTo>
                  <a:lnTo>
                    <a:pt x="-4992" y="-1404"/>
                  </a:lnTo>
                  <a:lnTo>
                    <a:pt x="1413562" y="368"/>
                  </a:lnTo>
                  <a:lnTo>
                    <a:pt x="1389993" y="91130"/>
                  </a:lnTo>
                  <a:lnTo>
                    <a:pt x="12354" y="89070"/>
                  </a:lnTo>
                </a:path>
              </a:pathLst>
            </a:custGeom>
            <a:solidFill>
              <a:srgbClr val="D6D6D6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69E8ED11-B3E7-4244-92B7-853044CADE61}"/>
                </a:ext>
              </a:extLst>
            </p:cNvPr>
            <p:cNvSpPr/>
            <p:nvPr/>
          </p:nvSpPr>
          <p:spPr>
            <a:xfrm flipV="1">
              <a:off x="5478786" y="5246620"/>
              <a:ext cx="1418316" cy="92784"/>
            </a:xfrm>
            <a:custGeom>
              <a:avLst/>
              <a:gdLst>
                <a:gd name="connsiteX0" fmla="*/ 12434 w 1418316"/>
                <a:gd name="connsiteY0" fmla="*/ 89502 h 92784"/>
                <a:gd name="connsiteX1" fmla="*/ -4992 w 1418316"/>
                <a:gd name="connsiteY1" fmla="*/ -1406 h 92784"/>
                <a:gd name="connsiteX2" fmla="*/ 1413324 w 1418316"/>
                <a:gd name="connsiteY2" fmla="*/ 465 h 92784"/>
                <a:gd name="connsiteX3" fmla="*/ 1389926 w 1418316"/>
                <a:gd name="connsiteY3" fmla="*/ 91379 h 92784"/>
                <a:gd name="connsiteX4" fmla="*/ 12434 w 1418316"/>
                <a:gd name="connsiteY4" fmla="*/ 89502 h 9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316" h="92784">
                  <a:moveTo>
                    <a:pt x="12434" y="89502"/>
                  </a:moveTo>
                  <a:lnTo>
                    <a:pt x="-4992" y="-1406"/>
                  </a:lnTo>
                  <a:lnTo>
                    <a:pt x="1413324" y="465"/>
                  </a:lnTo>
                  <a:lnTo>
                    <a:pt x="1389926" y="91379"/>
                  </a:lnTo>
                  <a:lnTo>
                    <a:pt x="12434" y="89502"/>
                  </a:lnTo>
                </a:path>
              </a:pathLst>
            </a:custGeom>
            <a:solidFill>
              <a:srgbClr val="D7D7D7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1067E2B-3D5E-497F-501E-371A2B9FABA1}"/>
                </a:ext>
              </a:extLst>
            </p:cNvPr>
            <p:cNvSpPr/>
            <p:nvPr/>
          </p:nvSpPr>
          <p:spPr>
            <a:xfrm flipV="1">
              <a:off x="5478889" y="5245746"/>
              <a:ext cx="1418090" cy="93041"/>
            </a:xfrm>
            <a:custGeom>
              <a:avLst/>
              <a:gdLst>
                <a:gd name="connsiteX0" fmla="*/ 12519 w 1418090"/>
                <a:gd name="connsiteY0" fmla="*/ 89929 h 93041"/>
                <a:gd name="connsiteX1" fmla="*/ -4992 w 1418090"/>
                <a:gd name="connsiteY1" fmla="*/ -1407 h 93041"/>
                <a:gd name="connsiteX2" fmla="*/ 1413098 w 1418090"/>
                <a:gd name="connsiteY2" fmla="*/ 567 h 93041"/>
                <a:gd name="connsiteX3" fmla="*/ 1389877 w 1418090"/>
                <a:gd name="connsiteY3" fmla="*/ 91634 h 93041"/>
                <a:gd name="connsiteX4" fmla="*/ 12519 w 1418090"/>
                <a:gd name="connsiteY4" fmla="*/ 89929 h 9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090" h="93041">
                  <a:moveTo>
                    <a:pt x="12519" y="89929"/>
                  </a:moveTo>
                  <a:lnTo>
                    <a:pt x="-4992" y="-1407"/>
                  </a:lnTo>
                  <a:lnTo>
                    <a:pt x="1413098" y="567"/>
                  </a:lnTo>
                  <a:lnTo>
                    <a:pt x="1389877" y="91634"/>
                  </a:lnTo>
                  <a:lnTo>
                    <a:pt x="12519" y="89929"/>
                  </a:lnTo>
                </a:path>
              </a:pathLst>
            </a:custGeom>
            <a:solidFill>
              <a:srgbClr val="D8D8D8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3780C1BD-6F80-9BF6-DB49-19CF5EBD3857}"/>
                </a:ext>
              </a:extLst>
            </p:cNvPr>
            <p:cNvSpPr/>
            <p:nvPr/>
          </p:nvSpPr>
          <p:spPr>
            <a:xfrm flipV="1">
              <a:off x="5479005" y="5244878"/>
              <a:ext cx="1417845" cy="93285"/>
            </a:xfrm>
            <a:custGeom>
              <a:avLst/>
              <a:gdLst>
                <a:gd name="connsiteX0" fmla="*/ 12605 w 1417845"/>
                <a:gd name="connsiteY0" fmla="*/ 90349 h 93285"/>
                <a:gd name="connsiteX1" fmla="*/ -4992 w 1417845"/>
                <a:gd name="connsiteY1" fmla="*/ -1409 h 93285"/>
                <a:gd name="connsiteX2" fmla="*/ 1412853 w 1417845"/>
                <a:gd name="connsiteY2" fmla="*/ 657 h 93285"/>
                <a:gd name="connsiteX3" fmla="*/ 1389816 w 1417845"/>
                <a:gd name="connsiteY3" fmla="*/ 91877 h 93285"/>
                <a:gd name="connsiteX4" fmla="*/ 12605 w 1417845"/>
                <a:gd name="connsiteY4" fmla="*/ 90349 h 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5" h="93285">
                  <a:moveTo>
                    <a:pt x="12605" y="90349"/>
                  </a:moveTo>
                  <a:lnTo>
                    <a:pt x="-4992" y="-1409"/>
                  </a:lnTo>
                  <a:lnTo>
                    <a:pt x="1412853" y="657"/>
                  </a:lnTo>
                  <a:lnTo>
                    <a:pt x="1389816" y="91877"/>
                  </a:lnTo>
                  <a:lnTo>
                    <a:pt x="12605" y="90349"/>
                  </a:lnTo>
                </a:path>
              </a:pathLst>
            </a:custGeom>
            <a:solidFill>
              <a:srgbClr val="D9D9D9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70135059-015C-1531-041E-B23B36D32D39}"/>
                </a:ext>
              </a:extLst>
            </p:cNvPr>
            <p:cNvSpPr/>
            <p:nvPr/>
          </p:nvSpPr>
          <p:spPr>
            <a:xfrm flipV="1">
              <a:off x="5479116" y="5243998"/>
              <a:ext cx="1417613" cy="93554"/>
            </a:xfrm>
            <a:custGeom>
              <a:avLst/>
              <a:gdLst>
                <a:gd name="connsiteX0" fmla="*/ 12684 w 1417613"/>
                <a:gd name="connsiteY0" fmla="*/ 90788 h 93554"/>
                <a:gd name="connsiteX1" fmla="*/ -4992 w 1417613"/>
                <a:gd name="connsiteY1" fmla="*/ -1410 h 93554"/>
                <a:gd name="connsiteX2" fmla="*/ 1412621 w 1417613"/>
                <a:gd name="connsiteY2" fmla="*/ 766 h 93554"/>
                <a:gd name="connsiteX3" fmla="*/ 1389761 w 1417613"/>
                <a:gd name="connsiteY3" fmla="*/ 92145 h 93554"/>
                <a:gd name="connsiteX4" fmla="*/ 12684 w 1417613"/>
                <a:gd name="connsiteY4" fmla="*/ 90788 h 9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613" h="93554">
                  <a:moveTo>
                    <a:pt x="12684" y="90788"/>
                  </a:moveTo>
                  <a:lnTo>
                    <a:pt x="-4992" y="-1410"/>
                  </a:lnTo>
                  <a:lnTo>
                    <a:pt x="1412621" y="766"/>
                  </a:lnTo>
                  <a:lnTo>
                    <a:pt x="1389761" y="92145"/>
                  </a:lnTo>
                  <a:lnTo>
                    <a:pt x="12684" y="90788"/>
                  </a:lnTo>
                </a:path>
              </a:pathLst>
            </a:custGeom>
            <a:solidFill>
              <a:srgbClr val="DADADA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0354EEC8-FA33-D479-293B-7F9DC5520946}"/>
                </a:ext>
              </a:extLst>
            </p:cNvPr>
            <p:cNvSpPr/>
            <p:nvPr/>
          </p:nvSpPr>
          <p:spPr>
            <a:xfrm flipV="1">
              <a:off x="5479226" y="5243130"/>
              <a:ext cx="1417374" cy="93799"/>
            </a:xfrm>
            <a:custGeom>
              <a:avLst/>
              <a:gdLst>
                <a:gd name="connsiteX0" fmla="*/ 12770 w 1417374"/>
                <a:gd name="connsiteY0" fmla="*/ 91208 h 93799"/>
                <a:gd name="connsiteX1" fmla="*/ -4992 w 1417374"/>
                <a:gd name="connsiteY1" fmla="*/ -1411 h 93799"/>
                <a:gd name="connsiteX2" fmla="*/ 1412382 w 1417374"/>
                <a:gd name="connsiteY2" fmla="*/ 856 h 93799"/>
                <a:gd name="connsiteX3" fmla="*/ 1389700 w 1417374"/>
                <a:gd name="connsiteY3" fmla="*/ 92388 h 93799"/>
                <a:gd name="connsiteX4" fmla="*/ 12770 w 1417374"/>
                <a:gd name="connsiteY4" fmla="*/ 91208 h 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374" h="93799">
                  <a:moveTo>
                    <a:pt x="12770" y="91208"/>
                  </a:moveTo>
                  <a:lnTo>
                    <a:pt x="-4992" y="-1411"/>
                  </a:lnTo>
                  <a:lnTo>
                    <a:pt x="1412382" y="856"/>
                  </a:lnTo>
                  <a:lnTo>
                    <a:pt x="1389700" y="92388"/>
                  </a:lnTo>
                  <a:lnTo>
                    <a:pt x="12770" y="91208"/>
                  </a:lnTo>
                </a:path>
              </a:pathLst>
            </a:custGeom>
            <a:solidFill>
              <a:srgbClr val="DBDBDB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E8120669-1800-D63C-7E9A-94D918888560}"/>
                </a:ext>
              </a:extLst>
            </p:cNvPr>
            <p:cNvSpPr/>
            <p:nvPr/>
          </p:nvSpPr>
          <p:spPr>
            <a:xfrm flipV="1">
              <a:off x="5479336" y="5242256"/>
              <a:ext cx="1417148" cy="94062"/>
            </a:xfrm>
            <a:custGeom>
              <a:avLst/>
              <a:gdLst>
                <a:gd name="connsiteX0" fmla="*/ 12849 w 1417148"/>
                <a:gd name="connsiteY0" fmla="*/ 91647 h 94062"/>
                <a:gd name="connsiteX1" fmla="*/ -4992 w 1417148"/>
                <a:gd name="connsiteY1" fmla="*/ -1413 h 94062"/>
                <a:gd name="connsiteX2" fmla="*/ 1412157 w 1417148"/>
                <a:gd name="connsiteY2" fmla="*/ 959 h 94062"/>
                <a:gd name="connsiteX3" fmla="*/ 1389645 w 1417148"/>
                <a:gd name="connsiteY3" fmla="*/ 92649 h 94062"/>
                <a:gd name="connsiteX4" fmla="*/ 12849 w 1417148"/>
                <a:gd name="connsiteY4" fmla="*/ 91647 h 9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148" h="94062">
                  <a:moveTo>
                    <a:pt x="12849" y="91647"/>
                  </a:moveTo>
                  <a:lnTo>
                    <a:pt x="-4992" y="-1413"/>
                  </a:lnTo>
                  <a:lnTo>
                    <a:pt x="1412157" y="959"/>
                  </a:lnTo>
                  <a:lnTo>
                    <a:pt x="1389645" y="92649"/>
                  </a:lnTo>
                  <a:lnTo>
                    <a:pt x="12849" y="91647"/>
                  </a:lnTo>
                </a:path>
              </a:pathLst>
            </a:custGeom>
            <a:solidFill>
              <a:srgbClr val="DCDCDC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4317A08F-BC78-84CE-B2B7-9469486BE63C}"/>
                </a:ext>
              </a:extLst>
            </p:cNvPr>
            <p:cNvSpPr/>
            <p:nvPr/>
          </p:nvSpPr>
          <p:spPr>
            <a:xfrm flipV="1">
              <a:off x="5479452" y="5241382"/>
              <a:ext cx="1416904" cy="94312"/>
            </a:xfrm>
            <a:custGeom>
              <a:avLst/>
              <a:gdLst>
                <a:gd name="connsiteX0" fmla="*/ 12935 w 1416904"/>
                <a:gd name="connsiteY0" fmla="*/ 92067 h 94312"/>
                <a:gd name="connsiteX1" fmla="*/ -4992 w 1416904"/>
                <a:gd name="connsiteY1" fmla="*/ -1414 h 94312"/>
                <a:gd name="connsiteX2" fmla="*/ 1411912 w 1416904"/>
                <a:gd name="connsiteY2" fmla="*/ 1049 h 94312"/>
                <a:gd name="connsiteX3" fmla="*/ 1389584 w 1416904"/>
                <a:gd name="connsiteY3" fmla="*/ 92899 h 94312"/>
                <a:gd name="connsiteX4" fmla="*/ 12935 w 1416904"/>
                <a:gd name="connsiteY4" fmla="*/ 92067 h 9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904" h="94312">
                  <a:moveTo>
                    <a:pt x="12935" y="92067"/>
                  </a:moveTo>
                  <a:lnTo>
                    <a:pt x="-4992" y="-1414"/>
                  </a:lnTo>
                  <a:lnTo>
                    <a:pt x="1411912" y="1049"/>
                  </a:lnTo>
                  <a:lnTo>
                    <a:pt x="1389584" y="92899"/>
                  </a:lnTo>
                  <a:lnTo>
                    <a:pt x="12935" y="92067"/>
                  </a:lnTo>
                </a:path>
              </a:pathLst>
            </a:custGeom>
            <a:solidFill>
              <a:srgbClr val="DDDDDD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918C9B0F-4A18-B4F8-65F7-B8FFF6747A58}"/>
                </a:ext>
              </a:extLst>
            </p:cNvPr>
            <p:cNvSpPr/>
            <p:nvPr/>
          </p:nvSpPr>
          <p:spPr>
            <a:xfrm flipV="1">
              <a:off x="5479556" y="5240508"/>
              <a:ext cx="1416678" cy="94575"/>
            </a:xfrm>
            <a:custGeom>
              <a:avLst/>
              <a:gdLst>
                <a:gd name="connsiteX0" fmla="*/ 13020 w 1416678"/>
                <a:gd name="connsiteY0" fmla="*/ 92506 h 94575"/>
                <a:gd name="connsiteX1" fmla="*/ -4992 w 1416678"/>
                <a:gd name="connsiteY1" fmla="*/ -1415 h 94575"/>
                <a:gd name="connsiteX2" fmla="*/ 1411686 w 1416678"/>
                <a:gd name="connsiteY2" fmla="*/ 1152 h 94575"/>
                <a:gd name="connsiteX3" fmla="*/ 1389535 w 1416678"/>
                <a:gd name="connsiteY3" fmla="*/ 93160 h 94575"/>
                <a:gd name="connsiteX4" fmla="*/ 13020 w 1416678"/>
                <a:gd name="connsiteY4" fmla="*/ 92506 h 9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678" h="94575">
                  <a:moveTo>
                    <a:pt x="13020" y="92506"/>
                  </a:moveTo>
                  <a:lnTo>
                    <a:pt x="-4992" y="-1415"/>
                  </a:lnTo>
                  <a:lnTo>
                    <a:pt x="1411686" y="1152"/>
                  </a:lnTo>
                  <a:lnTo>
                    <a:pt x="1389535" y="93160"/>
                  </a:lnTo>
                  <a:lnTo>
                    <a:pt x="13020" y="92506"/>
                  </a:lnTo>
                </a:path>
              </a:pathLst>
            </a:custGeom>
            <a:solidFill>
              <a:srgbClr val="DDDDDD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7B8E3D0-726B-6165-35A8-A5AEC7D9AB36}"/>
                </a:ext>
              </a:extLst>
            </p:cNvPr>
            <p:cNvSpPr/>
            <p:nvPr/>
          </p:nvSpPr>
          <p:spPr>
            <a:xfrm flipV="1">
              <a:off x="5479672" y="5239634"/>
              <a:ext cx="1416433" cy="94826"/>
            </a:xfrm>
            <a:custGeom>
              <a:avLst/>
              <a:gdLst>
                <a:gd name="connsiteX0" fmla="*/ 13094 w 1416433"/>
                <a:gd name="connsiteY0" fmla="*/ 92926 h 94826"/>
                <a:gd name="connsiteX1" fmla="*/ -4992 w 1416433"/>
                <a:gd name="connsiteY1" fmla="*/ -1417 h 94826"/>
                <a:gd name="connsiteX2" fmla="*/ 1411441 w 1416433"/>
                <a:gd name="connsiteY2" fmla="*/ 1248 h 94826"/>
                <a:gd name="connsiteX3" fmla="*/ 1389474 w 1416433"/>
                <a:gd name="connsiteY3" fmla="*/ 93409 h 94826"/>
                <a:gd name="connsiteX4" fmla="*/ 13094 w 1416433"/>
                <a:gd name="connsiteY4" fmla="*/ 92926 h 9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33" h="94826">
                  <a:moveTo>
                    <a:pt x="13094" y="92926"/>
                  </a:moveTo>
                  <a:lnTo>
                    <a:pt x="-4992" y="-1417"/>
                  </a:lnTo>
                  <a:lnTo>
                    <a:pt x="1411441" y="1248"/>
                  </a:lnTo>
                  <a:lnTo>
                    <a:pt x="1389474" y="93409"/>
                  </a:lnTo>
                  <a:lnTo>
                    <a:pt x="13094" y="92926"/>
                  </a:lnTo>
                </a:path>
              </a:pathLst>
            </a:custGeom>
            <a:solidFill>
              <a:srgbClr val="DEDEDE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DDD0C14A-E235-E9FF-BB1F-03EF6C0AE73A}"/>
                </a:ext>
              </a:extLst>
            </p:cNvPr>
            <p:cNvSpPr/>
            <p:nvPr/>
          </p:nvSpPr>
          <p:spPr>
            <a:xfrm flipV="1">
              <a:off x="5479782" y="5238766"/>
              <a:ext cx="1416207" cy="95076"/>
            </a:xfrm>
            <a:custGeom>
              <a:avLst/>
              <a:gdLst>
                <a:gd name="connsiteX0" fmla="*/ 13180 w 1416207"/>
                <a:gd name="connsiteY0" fmla="*/ 93359 h 95076"/>
                <a:gd name="connsiteX1" fmla="*/ -4992 w 1416207"/>
                <a:gd name="connsiteY1" fmla="*/ -1418 h 95076"/>
                <a:gd name="connsiteX2" fmla="*/ 1411215 w 1416207"/>
                <a:gd name="connsiteY2" fmla="*/ 1345 h 95076"/>
                <a:gd name="connsiteX3" fmla="*/ 1389413 w 1416207"/>
                <a:gd name="connsiteY3" fmla="*/ 93658 h 95076"/>
                <a:gd name="connsiteX4" fmla="*/ 13180 w 1416207"/>
                <a:gd name="connsiteY4" fmla="*/ 93359 h 95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207" h="95076">
                  <a:moveTo>
                    <a:pt x="13180" y="93359"/>
                  </a:moveTo>
                  <a:lnTo>
                    <a:pt x="-4992" y="-1418"/>
                  </a:lnTo>
                  <a:lnTo>
                    <a:pt x="1411215" y="1345"/>
                  </a:lnTo>
                  <a:lnTo>
                    <a:pt x="1389413" y="93658"/>
                  </a:lnTo>
                  <a:lnTo>
                    <a:pt x="13180" y="93359"/>
                  </a:lnTo>
                </a:path>
              </a:pathLst>
            </a:custGeom>
            <a:solidFill>
              <a:srgbClr val="DFDFDF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DA86BD29-2B91-E166-FFDE-34B31D5E574D}"/>
                </a:ext>
              </a:extLst>
            </p:cNvPr>
            <p:cNvSpPr/>
            <p:nvPr/>
          </p:nvSpPr>
          <p:spPr>
            <a:xfrm flipV="1">
              <a:off x="5479892" y="5237886"/>
              <a:ext cx="1415969" cy="95339"/>
            </a:xfrm>
            <a:custGeom>
              <a:avLst/>
              <a:gdLst>
                <a:gd name="connsiteX0" fmla="*/ 13259 w 1415969"/>
                <a:gd name="connsiteY0" fmla="*/ 93786 h 95339"/>
                <a:gd name="connsiteX1" fmla="*/ -4992 w 1415969"/>
                <a:gd name="connsiteY1" fmla="*/ -1420 h 95339"/>
                <a:gd name="connsiteX2" fmla="*/ 1410977 w 1415969"/>
                <a:gd name="connsiteY2" fmla="*/ 1441 h 95339"/>
                <a:gd name="connsiteX3" fmla="*/ 1389358 w 1415969"/>
                <a:gd name="connsiteY3" fmla="*/ 93920 h 95339"/>
                <a:gd name="connsiteX4" fmla="*/ 13259 w 1415969"/>
                <a:gd name="connsiteY4" fmla="*/ 93786 h 9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969" h="95339">
                  <a:moveTo>
                    <a:pt x="13259" y="93786"/>
                  </a:moveTo>
                  <a:lnTo>
                    <a:pt x="-4992" y="-1420"/>
                  </a:lnTo>
                  <a:lnTo>
                    <a:pt x="1410977" y="1441"/>
                  </a:lnTo>
                  <a:lnTo>
                    <a:pt x="1389358" y="93920"/>
                  </a:lnTo>
                  <a:lnTo>
                    <a:pt x="13259" y="93786"/>
                  </a:lnTo>
                </a:path>
              </a:pathLst>
            </a:custGeom>
            <a:solidFill>
              <a:srgbClr val="E0E0E0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794F99B7-667C-50F0-EEAB-F7E8ED746849}"/>
                </a:ext>
              </a:extLst>
            </p:cNvPr>
            <p:cNvSpPr/>
            <p:nvPr/>
          </p:nvSpPr>
          <p:spPr>
            <a:xfrm flipV="1">
              <a:off x="5480008" y="5236999"/>
              <a:ext cx="1415730" cy="95626"/>
            </a:xfrm>
            <a:custGeom>
              <a:avLst/>
              <a:gdLst>
                <a:gd name="connsiteX0" fmla="*/ 13345 w 1415730"/>
                <a:gd name="connsiteY0" fmla="*/ 94206 h 95626"/>
                <a:gd name="connsiteX1" fmla="*/ -4992 w 1415730"/>
                <a:gd name="connsiteY1" fmla="*/ -1421 h 95626"/>
                <a:gd name="connsiteX2" fmla="*/ 1410739 w 1415730"/>
                <a:gd name="connsiteY2" fmla="*/ 1531 h 95626"/>
                <a:gd name="connsiteX3" fmla="*/ 1389297 w 1415730"/>
                <a:gd name="connsiteY3" fmla="*/ 94169 h 95626"/>
                <a:gd name="connsiteX4" fmla="*/ 13345 w 1415730"/>
                <a:gd name="connsiteY4" fmla="*/ 94206 h 9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730" h="95626">
                  <a:moveTo>
                    <a:pt x="13345" y="94206"/>
                  </a:moveTo>
                  <a:lnTo>
                    <a:pt x="-4992" y="-1421"/>
                  </a:lnTo>
                  <a:lnTo>
                    <a:pt x="1410739" y="1531"/>
                  </a:lnTo>
                  <a:lnTo>
                    <a:pt x="1389297" y="94169"/>
                  </a:lnTo>
                  <a:lnTo>
                    <a:pt x="13345" y="94206"/>
                  </a:lnTo>
                </a:path>
              </a:pathLst>
            </a:custGeom>
            <a:solidFill>
              <a:srgbClr val="E1E1E1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CB458152-9623-73AD-ED1B-AA0E654597E7}"/>
                </a:ext>
              </a:extLst>
            </p:cNvPr>
            <p:cNvSpPr/>
            <p:nvPr/>
          </p:nvSpPr>
          <p:spPr>
            <a:xfrm flipV="1">
              <a:off x="5480112" y="5236034"/>
              <a:ext cx="1415498" cy="96060"/>
            </a:xfrm>
            <a:custGeom>
              <a:avLst/>
              <a:gdLst>
                <a:gd name="connsiteX0" fmla="*/ 13430 w 1415498"/>
                <a:gd name="connsiteY0" fmla="*/ 94639 h 96060"/>
                <a:gd name="connsiteX1" fmla="*/ -4992 w 1415498"/>
                <a:gd name="connsiteY1" fmla="*/ -1422 h 96060"/>
                <a:gd name="connsiteX2" fmla="*/ 1410507 w 1415498"/>
                <a:gd name="connsiteY2" fmla="*/ 1628 h 96060"/>
                <a:gd name="connsiteX3" fmla="*/ 1389248 w 1415498"/>
                <a:gd name="connsiteY3" fmla="*/ 94419 h 96060"/>
                <a:gd name="connsiteX4" fmla="*/ 13430 w 1415498"/>
                <a:gd name="connsiteY4" fmla="*/ 94639 h 9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498" h="96060">
                  <a:moveTo>
                    <a:pt x="13430" y="94639"/>
                  </a:moveTo>
                  <a:lnTo>
                    <a:pt x="-4992" y="-1422"/>
                  </a:lnTo>
                  <a:lnTo>
                    <a:pt x="1410507" y="1628"/>
                  </a:lnTo>
                  <a:lnTo>
                    <a:pt x="1389248" y="94419"/>
                  </a:lnTo>
                  <a:lnTo>
                    <a:pt x="13430" y="94639"/>
                  </a:lnTo>
                </a:path>
              </a:pathLst>
            </a:custGeom>
            <a:solidFill>
              <a:srgbClr val="E2E2E2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3DCC5609-DED3-B136-A42E-D7C5F5CE2084}"/>
                </a:ext>
              </a:extLst>
            </p:cNvPr>
            <p:cNvSpPr/>
            <p:nvPr/>
          </p:nvSpPr>
          <p:spPr>
            <a:xfrm flipV="1">
              <a:off x="5480228" y="5235074"/>
              <a:ext cx="1415266" cy="96488"/>
            </a:xfrm>
            <a:custGeom>
              <a:avLst/>
              <a:gdLst>
                <a:gd name="connsiteX0" fmla="*/ 13510 w 1415266"/>
                <a:gd name="connsiteY0" fmla="*/ 95065 h 96488"/>
                <a:gd name="connsiteX1" fmla="*/ -4992 w 1415266"/>
                <a:gd name="connsiteY1" fmla="*/ -1424 h 96488"/>
                <a:gd name="connsiteX2" fmla="*/ 1410274 w 1415266"/>
                <a:gd name="connsiteY2" fmla="*/ 1724 h 96488"/>
                <a:gd name="connsiteX3" fmla="*/ 1389187 w 1415266"/>
                <a:gd name="connsiteY3" fmla="*/ 94668 h 96488"/>
                <a:gd name="connsiteX4" fmla="*/ 13510 w 1415266"/>
                <a:gd name="connsiteY4" fmla="*/ 95065 h 9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266" h="96488">
                  <a:moveTo>
                    <a:pt x="13510" y="95065"/>
                  </a:moveTo>
                  <a:lnTo>
                    <a:pt x="-4992" y="-1424"/>
                  </a:lnTo>
                  <a:lnTo>
                    <a:pt x="1410274" y="1724"/>
                  </a:lnTo>
                  <a:lnTo>
                    <a:pt x="1389187" y="94668"/>
                  </a:lnTo>
                  <a:lnTo>
                    <a:pt x="13510" y="95065"/>
                  </a:lnTo>
                </a:path>
              </a:pathLst>
            </a:custGeom>
            <a:solidFill>
              <a:srgbClr val="E3E3E3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3207B6A8-CFFF-BC31-0DDB-5D4AD3E5E199}"/>
                </a:ext>
              </a:extLst>
            </p:cNvPr>
            <p:cNvSpPr/>
            <p:nvPr/>
          </p:nvSpPr>
          <p:spPr>
            <a:xfrm flipV="1">
              <a:off x="5480338" y="5234114"/>
              <a:ext cx="1415027" cy="96922"/>
            </a:xfrm>
            <a:custGeom>
              <a:avLst/>
              <a:gdLst>
                <a:gd name="connsiteX0" fmla="*/ 13589 w 1415027"/>
                <a:gd name="connsiteY0" fmla="*/ 95498 h 96922"/>
                <a:gd name="connsiteX1" fmla="*/ -4992 w 1415027"/>
                <a:gd name="connsiteY1" fmla="*/ -1425 h 96922"/>
                <a:gd name="connsiteX2" fmla="*/ 1410036 w 1415027"/>
                <a:gd name="connsiteY2" fmla="*/ 1827 h 96922"/>
                <a:gd name="connsiteX3" fmla="*/ 1389125 w 1415027"/>
                <a:gd name="connsiteY3" fmla="*/ 94929 h 96922"/>
                <a:gd name="connsiteX4" fmla="*/ 13589 w 1415027"/>
                <a:gd name="connsiteY4" fmla="*/ 95498 h 9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027" h="96922">
                  <a:moveTo>
                    <a:pt x="13589" y="95498"/>
                  </a:moveTo>
                  <a:lnTo>
                    <a:pt x="-4992" y="-1425"/>
                  </a:lnTo>
                  <a:lnTo>
                    <a:pt x="1410036" y="1827"/>
                  </a:lnTo>
                  <a:lnTo>
                    <a:pt x="1389125" y="94929"/>
                  </a:lnTo>
                  <a:lnTo>
                    <a:pt x="13589" y="95498"/>
                  </a:lnTo>
                </a:path>
              </a:pathLst>
            </a:custGeom>
            <a:solidFill>
              <a:srgbClr val="E4E4E4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A37207ED-DD69-6C4A-A4C4-C6BAEA928795}"/>
                </a:ext>
              </a:extLst>
            </p:cNvPr>
            <p:cNvSpPr/>
            <p:nvPr/>
          </p:nvSpPr>
          <p:spPr>
            <a:xfrm flipV="1">
              <a:off x="5480448" y="5233155"/>
              <a:ext cx="1414795" cy="97350"/>
            </a:xfrm>
            <a:custGeom>
              <a:avLst/>
              <a:gdLst>
                <a:gd name="connsiteX0" fmla="*/ 13681 w 1414795"/>
                <a:gd name="connsiteY0" fmla="*/ 95924 h 97350"/>
                <a:gd name="connsiteX1" fmla="*/ -4992 w 1414795"/>
                <a:gd name="connsiteY1" fmla="*/ -1427 h 97350"/>
                <a:gd name="connsiteX2" fmla="*/ 1409803 w 1414795"/>
                <a:gd name="connsiteY2" fmla="*/ 1917 h 97350"/>
                <a:gd name="connsiteX3" fmla="*/ 1389070 w 1414795"/>
                <a:gd name="connsiteY3" fmla="*/ 95185 h 97350"/>
                <a:gd name="connsiteX4" fmla="*/ 13681 w 1414795"/>
                <a:gd name="connsiteY4" fmla="*/ 95924 h 9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4795" h="97350">
                  <a:moveTo>
                    <a:pt x="13681" y="95924"/>
                  </a:moveTo>
                  <a:lnTo>
                    <a:pt x="-4992" y="-1427"/>
                  </a:lnTo>
                  <a:lnTo>
                    <a:pt x="1409803" y="1917"/>
                  </a:lnTo>
                  <a:lnTo>
                    <a:pt x="1389070" y="95185"/>
                  </a:lnTo>
                  <a:lnTo>
                    <a:pt x="13681" y="95924"/>
                  </a:lnTo>
                </a:path>
              </a:pathLst>
            </a:custGeom>
            <a:solidFill>
              <a:srgbClr val="E5E5E5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BAF843E-42DB-8857-EEBD-63DDB5F3ED0C}"/>
                </a:ext>
              </a:extLst>
            </p:cNvPr>
            <p:cNvSpPr/>
            <p:nvPr/>
          </p:nvSpPr>
          <p:spPr>
            <a:xfrm flipV="1">
              <a:off x="5480564" y="5232189"/>
              <a:ext cx="1414551" cy="97790"/>
            </a:xfrm>
            <a:custGeom>
              <a:avLst/>
              <a:gdLst>
                <a:gd name="connsiteX0" fmla="*/ 13754 w 1414551"/>
                <a:gd name="connsiteY0" fmla="*/ 96363 h 97790"/>
                <a:gd name="connsiteX1" fmla="*/ -4992 w 1414551"/>
                <a:gd name="connsiteY1" fmla="*/ -1428 h 97790"/>
                <a:gd name="connsiteX2" fmla="*/ 1409559 w 1414551"/>
                <a:gd name="connsiteY2" fmla="*/ 2026 h 97790"/>
                <a:gd name="connsiteX3" fmla="*/ 1389009 w 1414551"/>
                <a:gd name="connsiteY3" fmla="*/ 95440 h 97790"/>
                <a:gd name="connsiteX4" fmla="*/ 13754 w 1414551"/>
                <a:gd name="connsiteY4" fmla="*/ 96363 h 9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4551" h="97790">
                  <a:moveTo>
                    <a:pt x="13754" y="96363"/>
                  </a:moveTo>
                  <a:lnTo>
                    <a:pt x="-4992" y="-1428"/>
                  </a:lnTo>
                  <a:lnTo>
                    <a:pt x="1409559" y="2026"/>
                  </a:lnTo>
                  <a:lnTo>
                    <a:pt x="1389009" y="95440"/>
                  </a:lnTo>
                  <a:lnTo>
                    <a:pt x="13754" y="96363"/>
                  </a:lnTo>
                </a:path>
              </a:pathLst>
            </a:custGeom>
            <a:solidFill>
              <a:srgbClr val="E6E6E6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5D483765-482A-C4B1-0E62-41CB2A5AC7AB}"/>
                </a:ext>
              </a:extLst>
            </p:cNvPr>
            <p:cNvSpPr/>
            <p:nvPr/>
          </p:nvSpPr>
          <p:spPr>
            <a:xfrm flipV="1">
              <a:off x="5480674" y="5231229"/>
              <a:ext cx="1414325" cy="98218"/>
            </a:xfrm>
            <a:custGeom>
              <a:avLst/>
              <a:gdLst>
                <a:gd name="connsiteX0" fmla="*/ 13840 w 1414325"/>
                <a:gd name="connsiteY0" fmla="*/ 96789 h 98218"/>
                <a:gd name="connsiteX1" fmla="*/ -4992 w 1414325"/>
                <a:gd name="connsiteY1" fmla="*/ -1429 h 98218"/>
                <a:gd name="connsiteX2" fmla="*/ 1409333 w 1414325"/>
                <a:gd name="connsiteY2" fmla="*/ 2116 h 98218"/>
                <a:gd name="connsiteX3" fmla="*/ 1388954 w 1414325"/>
                <a:gd name="connsiteY3" fmla="*/ 95695 h 98218"/>
                <a:gd name="connsiteX4" fmla="*/ 13840 w 1414325"/>
                <a:gd name="connsiteY4" fmla="*/ 96789 h 98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4325" h="98218">
                  <a:moveTo>
                    <a:pt x="13840" y="96789"/>
                  </a:moveTo>
                  <a:lnTo>
                    <a:pt x="-4992" y="-1429"/>
                  </a:lnTo>
                  <a:lnTo>
                    <a:pt x="1409333" y="2116"/>
                  </a:lnTo>
                  <a:lnTo>
                    <a:pt x="1388954" y="95695"/>
                  </a:lnTo>
                  <a:lnTo>
                    <a:pt x="13840" y="96789"/>
                  </a:lnTo>
                </a:path>
              </a:pathLst>
            </a:custGeom>
            <a:solidFill>
              <a:srgbClr val="E7E7E7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A96071E8-4863-C0E7-4A1D-A4589DCBA3BF}"/>
                </a:ext>
              </a:extLst>
            </p:cNvPr>
            <p:cNvSpPr/>
            <p:nvPr/>
          </p:nvSpPr>
          <p:spPr>
            <a:xfrm flipV="1">
              <a:off x="5480784" y="5230270"/>
              <a:ext cx="1414086" cy="98646"/>
            </a:xfrm>
            <a:custGeom>
              <a:avLst/>
              <a:gdLst>
                <a:gd name="connsiteX0" fmla="*/ 13919 w 1414086"/>
                <a:gd name="connsiteY0" fmla="*/ 97216 h 98646"/>
                <a:gd name="connsiteX1" fmla="*/ -4992 w 1414086"/>
                <a:gd name="connsiteY1" fmla="*/ -1431 h 98646"/>
                <a:gd name="connsiteX2" fmla="*/ 1409095 w 1414086"/>
                <a:gd name="connsiteY2" fmla="*/ 2219 h 98646"/>
                <a:gd name="connsiteX3" fmla="*/ 1388900 w 1414086"/>
                <a:gd name="connsiteY3" fmla="*/ 95944 h 98646"/>
                <a:gd name="connsiteX4" fmla="*/ 13919 w 1414086"/>
                <a:gd name="connsiteY4" fmla="*/ 97216 h 98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4086" h="98646">
                  <a:moveTo>
                    <a:pt x="13919" y="97216"/>
                  </a:moveTo>
                  <a:lnTo>
                    <a:pt x="-4992" y="-1431"/>
                  </a:lnTo>
                  <a:lnTo>
                    <a:pt x="1409095" y="2219"/>
                  </a:lnTo>
                  <a:lnTo>
                    <a:pt x="1388900" y="95944"/>
                  </a:lnTo>
                  <a:lnTo>
                    <a:pt x="13919" y="97216"/>
                  </a:lnTo>
                </a:path>
              </a:pathLst>
            </a:custGeom>
            <a:solidFill>
              <a:srgbClr val="E8E8E8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18E6544A-9919-7F36-1348-AE28F75C3211}"/>
                </a:ext>
              </a:extLst>
            </p:cNvPr>
            <p:cNvSpPr/>
            <p:nvPr/>
          </p:nvSpPr>
          <p:spPr>
            <a:xfrm flipV="1">
              <a:off x="5480894" y="5229310"/>
              <a:ext cx="1413854" cy="99074"/>
            </a:xfrm>
            <a:custGeom>
              <a:avLst/>
              <a:gdLst>
                <a:gd name="connsiteX0" fmla="*/ 14011 w 1413854"/>
                <a:gd name="connsiteY0" fmla="*/ 97642 h 99074"/>
                <a:gd name="connsiteX1" fmla="*/ -4992 w 1413854"/>
                <a:gd name="connsiteY1" fmla="*/ -1432 h 99074"/>
                <a:gd name="connsiteX2" fmla="*/ 1408862 w 1413854"/>
                <a:gd name="connsiteY2" fmla="*/ 2315 h 99074"/>
                <a:gd name="connsiteX3" fmla="*/ 1388838 w 1413854"/>
                <a:gd name="connsiteY3" fmla="*/ 96200 h 99074"/>
                <a:gd name="connsiteX4" fmla="*/ 14011 w 1413854"/>
                <a:gd name="connsiteY4" fmla="*/ 97642 h 9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3854" h="99074">
                  <a:moveTo>
                    <a:pt x="14011" y="97642"/>
                  </a:moveTo>
                  <a:lnTo>
                    <a:pt x="-4992" y="-1432"/>
                  </a:lnTo>
                  <a:lnTo>
                    <a:pt x="1408862" y="2315"/>
                  </a:lnTo>
                  <a:lnTo>
                    <a:pt x="1388838" y="96200"/>
                  </a:lnTo>
                  <a:lnTo>
                    <a:pt x="14011" y="97642"/>
                  </a:lnTo>
                </a:path>
              </a:pathLst>
            </a:custGeom>
            <a:solidFill>
              <a:srgbClr val="E9E9E9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FED4F795-49DD-995B-D5CF-763853E92AD0}"/>
                </a:ext>
              </a:extLst>
            </p:cNvPr>
            <p:cNvSpPr/>
            <p:nvPr/>
          </p:nvSpPr>
          <p:spPr>
            <a:xfrm flipV="1">
              <a:off x="5481010" y="5228351"/>
              <a:ext cx="1413609" cy="99502"/>
            </a:xfrm>
            <a:custGeom>
              <a:avLst/>
              <a:gdLst>
                <a:gd name="connsiteX0" fmla="*/ 14084 w 1413609"/>
                <a:gd name="connsiteY0" fmla="*/ 98069 h 99502"/>
                <a:gd name="connsiteX1" fmla="*/ -4992 w 1413609"/>
                <a:gd name="connsiteY1" fmla="*/ -1433 h 99502"/>
                <a:gd name="connsiteX2" fmla="*/ 1408618 w 1413609"/>
                <a:gd name="connsiteY2" fmla="*/ 2405 h 99502"/>
                <a:gd name="connsiteX3" fmla="*/ 1388777 w 1413609"/>
                <a:gd name="connsiteY3" fmla="*/ 96455 h 99502"/>
                <a:gd name="connsiteX4" fmla="*/ 14084 w 1413609"/>
                <a:gd name="connsiteY4" fmla="*/ 98069 h 9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3609" h="99502">
                  <a:moveTo>
                    <a:pt x="14084" y="98069"/>
                  </a:moveTo>
                  <a:lnTo>
                    <a:pt x="-4992" y="-1433"/>
                  </a:lnTo>
                  <a:lnTo>
                    <a:pt x="1408618" y="2405"/>
                  </a:lnTo>
                  <a:lnTo>
                    <a:pt x="1388777" y="96455"/>
                  </a:lnTo>
                  <a:lnTo>
                    <a:pt x="14084" y="98069"/>
                  </a:lnTo>
                </a:path>
              </a:pathLst>
            </a:custGeom>
            <a:solidFill>
              <a:srgbClr val="EAEAEA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4A098F5F-D24B-57C3-039C-181DA5288E2B}"/>
                </a:ext>
              </a:extLst>
            </p:cNvPr>
            <p:cNvSpPr/>
            <p:nvPr/>
          </p:nvSpPr>
          <p:spPr>
            <a:xfrm flipV="1">
              <a:off x="5481114" y="5227385"/>
              <a:ext cx="1413389" cy="99942"/>
            </a:xfrm>
            <a:custGeom>
              <a:avLst/>
              <a:gdLst>
                <a:gd name="connsiteX0" fmla="*/ 14170 w 1413389"/>
                <a:gd name="connsiteY0" fmla="*/ 98507 h 99942"/>
                <a:gd name="connsiteX1" fmla="*/ -4992 w 1413389"/>
                <a:gd name="connsiteY1" fmla="*/ -1435 h 99942"/>
                <a:gd name="connsiteX2" fmla="*/ 1408398 w 1413389"/>
                <a:gd name="connsiteY2" fmla="*/ 2514 h 99942"/>
                <a:gd name="connsiteX3" fmla="*/ 1388728 w 1413389"/>
                <a:gd name="connsiteY3" fmla="*/ 96710 h 99942"/>
                <a:gd name="connsiteX4" fmla="*/ 14170 w 1413389"/>
                <a:gd name="connsiteY4" fmla="*/ 98507 h 9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3389" h="99942">
                  <a:moveTo>
                    <a:pt x="14170" y="98507"/>
                  </a:moveTo>
                  <a:lnTo>
                    <a:pt x="-4992" y="-1435"/>
                  </a:lnTo>
                  <a:lnTo>
                    <a:pt x="1408398" y="2514"/>
                  </a:lnTo>
                  <a:lnTo>
                    <a:pt x="1388728" y="96710"/>
                  </a:lnTo>
                  <a:lnTo>
                    <a:pt x="14170" y="98507"/>
                  </a:lnTo>
                </a:path>
              </a:pathLst>
            </a:custGeom>
            <a:solidFill>
              <a:srgbClr val="EBEBEB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C7D63858-C417-9957-26E8-27C928CBC9F5}"/>
                </a:ext>
              </a:extLst>
            </p:cNvPr>
            <p:cNvSpPr/>
            <p:nvPr/>
          </p:nvSpPr>
          <p:spPr>
            <a:xfrm flipV="1">
              <a:off x="5481230" y="5226425"/>
              <a:ext cx="1413145" cy="100370"/>
            </a:xfrm>
            <a:custGeom>
              <a:avLst/>
              <a:gdLst>
                <a:gd name="connsiteX0" fmla="*/ 14249 w 1413145"/>
                <a:gd name="connsiteY0" fmla="*/ 98934 h 100370"/>
                <a:gd name="connsiteX1" fmla="*/ -4992 w 1413145"/>
                <a:gd name="connsiteY1" fmla="*/ -1436 h 100370"/>
                <a:gd name="connsiteX2" fmla="*/ 1408153 w 1413145"/>
                <a:gd name="connsiteY2" fmla="*/ 2604 h 100370"/>
                <a:gd name="connsiteX3" fmla="*/ 1388667 w 1413145"/>
                <a:gd name="connsiteY3" fmla="*/ 96966 h 100370"/>
                <a:gd name="connsiteX4" fmla="*/ 14249 w 1413145"/>
                <a:gd name="connsiteY4" fmla="*/ 98934 h 1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3145" h="100370">
                  <a:moveTo>
                    <a:pt x="14249" y="98934"/>
                  </a:moveTo>
                  <a:lnTo>
                    <a:pt x="-4992" y="-1436"/>
                  </a:lnTo>
                  <a:lnTo>
                    <a:pt x="1408153" y="2604"/>
                  </a:lnTo>
                  <a:lnTo>
                    <a:pt x="1388667" y="96966"/>
                  </a:lnTo>
                  <a:lnTo>
                    <a:pt x="14249" y="98934"/>
                  </a:lnTo>
                </a:path>
              </a:pathLst>
            </a:custGeom>
            <a:solidFill>
              <a:srgbClr val="ECECEC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990722A9-DC40-EB1E-F672-ECFCBFF8F86D}"/>
                </a:ext>
              </a:extLst>
            </p:cNvPr>
            <p:cNvSpPr/>
            <p:nvPr/>
          </p:nvSpPr>
          <p:spPr>
            <a:xfrm flipV="1">
              <a:off x="5481334" y="5225472"/>
              <a:ext cx="1412919" cy="100791"/>
            </a:xfrm>
            <a:custGeom>
              <a:avLst/>
              <a:gdLst>
                <a:gd name="connsiteX0" fmla="*/ 14341 w 1412919"/>
                <a:gd name="connsiteY0" fmla="*/ 99354 h 100791"/>
                <a:gd name="connsiteX1" fmla="*/ -4992 w 1412919"/>
                <a:gd name="connsiteY1" fmla="*/ -1438 h 100791"/>
                <a:gd name="connsiteX2" fmla="*/ 1407927 w 1412919"/>
                <a:gd name="connsiteY2" fmla="*/ 2700 h 100791"/>
                <a:gd name="connsiteX3" fmla="*/ 1388612 w 1412919"/>
                <a:gd name="connsiteY3" fmla="*/ 97221 h 100791"/>
                <a:gd name="connsiteX4" fmla="*/ 14341 w 1412919"/>
                <a:gd name="connsiteY4" fmla="*/ 99354 h 10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919" h="100791">
                  <a:moveTo>
                    <a:pt x="14341" y="99354"/>
                  </a:moveTo>
                  <a:lnTo>
                    <a:pt x="-4992" y="-1438"/>
                  </a:lnTo>
                  <a:lnTo>
                    <a:pt x="1407927" y="2700"/>
                  </a:lnTo>
                  <a:lnTo>
                    <a:pt x="1388612" y="97221"/>
                  </a:lnTo>
                  <a:lnTo>
                    <a:pt x="14341" y="99354"/>
                  </a:lnTo>
                </a:path>
              </a:pathLst>
            </a:custGeom>
            <a:solidFill>
              <a:srgbClr val="EDEDED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EFCF17F4-901D-007B-65CB-95A4922C8E01}"/>
                </a:ext>
              </a:extLst>
            </p:cNvPr>
            <p:cNvSpPr/>
            <p:nvPr/>
          </p:nvSpPr>
          <p:spPr>
            <a:xfrm flipV="1">
              <a:off x="5481450" y="5224512"/>
              <a:ext cx="1412674" cy="101219"/>
            </a:xfrm>
            <a:custGeom>
              <a:avLst/>
              <a:gdLst>
                <a:gd name="connsiteX0" fmla="*/ 14421 w 1412674"/>
                <a:gd name="connsiteY0" fmla="*/ 99781 h 101219"/>
                <a:gd name="connsiteX1" fmla="*/ -4992 w 1412674"/>
                <a:gd name="connsiteY1" fmla="*/ -1439 h 101219"/>
                <a:gd name="connsiteX2" fmla="*/ 1407683 w 1412674"/>
                <a:gd name="connsiteY2" fmla="*/ 2797 h 101219"/>
                <a:gd name="connsiteX3" fmla="*/ 1388551 w 1412674"/>
                <a:gd name="connsiteY3" fmla="*/ 97464 h 101219"/>
                <a:gd name="connsiteX4" fmla="*/ 14421 w 1412674"/>
                <a:gd name="connsiteY4" fmla="*/ 99781 h 1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674" h="101219">
                  <a:moveTo>
                    <a:pt x="14421" y="99781"/>
                  </a:moveTo>
                  <a:lnTo>
                    <a:pt x="-4992" y="-1439"/>
                  </a:lnTo>
                  <a:lnTo>
                    <a:pt x="1407683" y="2797"/>
                  </a:lnTo>
                  <a:lnTo>
                    <a:pt x="1388551" y="97464"/>
                  </a:lnTo>
                  <a:lnTo>
                    <a:pt x="14421" y="99781"/>
                  </a:lnTo>
                </a:path>
              </a:pathLst>
            </a:custGeom>
            <a:solidFill>
              <a:srgbClr val="EEEEEE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5ED29128-4E39-68D5-7CCC-B24F1DFC1F6C}"/>
                </a:ext>
              </a:extLst>
            </p:cNvPr>
            <p:cNvSpPr/>
            <p:nvPr/>
          </p:nvSpPr>
          <p:spPr>
            <a:xfrm flipV="1">
              <a:off x="5481566" y="5223546"/>
              <a:ext cx="1412442" cy="101653"/>
            </a:xfrm>
            <a:custGeom>
              <a:avLst/>
              <a:gdLst>
                <a:gd name="connsiteX0" fmla="*/ 14494 w 1412442"/>
                <a:gd name="connsiteY0" fmla="*/ 100213 h 101653"/>
                <a:gd name="connsiteX1" fmla="*/ -4992 w 1412442"/>
                <a:gd name="connsiteY1" fmla="*/ -1440 h 101653"/>
                <a:gd name="connsiteX2" fmla="*/ 1407450 w 1412442"/>
                <a:gd name="connsiteY2" fmla="*/ 2893 h 101653"/>
                <a:gd name="connsiteX3" fmla="*/ 1388490 w 1412442"/>
                <a:gd name="connsiteY3" fmla="*/ 97719 h 101653"/>
                <a:gd name="connsiteX4" fmla="*/ 14494 w 1412442"/>
                <a:gd name="connsiteY4" fmla="*/ 100213 h 10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442" h="101653">
                  <a:moveTo>
                    <a:pt x="14494" y="100213"/>
                  </a:moveTo>
                  <a:lnTo>
                    <a:pt x="-4992" y="-1440"/>
                  </a:lnTo>
                  <a:lnTo>
                    <a:pt x="1407450" y="2893"/>
                  </a:lnTo>
                  <a:lnTo>
                    <a:pt x="1388490" y="97719"/>
                  </a:lnTo>
                  <a:lnTo>
                    <a:pt x="14494" y="100213"/>
                  </a:lnTo>
                </a:path>
              </a:pathLst>
            </a:custGeom>
            <a:solidFill>
              <a:srgbClr val="EFEFEF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E4D2CC0F-5EB9-507A-FF3C-9EE79A7DBCAD}"/>
                </a:ext>
              </a:extLst>
            </p:cNvPr>
            <p:cNvSpPr/>
            <p:nvPr/>
          </p:nvSpPr>
          <p:spPr>
            <a:xfrm flipV="1">
              <a:off x="5481671" y="5222587"/>
              <a:ext cx="1412210" cy="102081"/>
            </a:xfrm>
            <a:custGeom>
              <a:avLst/>
              <a:gdLst>
                <a:gd name="connsiteX0" fmla="*/ 14585 w 1412210"/>
                <a:gd name="connsiteY0" fmla="*/ 100640 h 102081"/>
                <a:gd name="connsiteX1" fmla="*/ -4992 w 1412210"/>
                <a:gd name="connsiteY1" fmla="*/ -1442 h 102081"/>
                <a:gd name="connsiteX2" fmla="*/ 1407218 w 1412210"/>
                <a:gd name="connsiteY2" fmla="*/ 2990 h 102081"/>
                <a:gd name="connsiteX3" fmla="*/ 1388441 w 1412210"/>
                <a:gd name="connsiteY3" fmla="*/ 97969 h 102081"/>
                <a:gd name="connsiteX4" fmla="*/ 14585 w 1412210"/>
                <a:gd name="connsiteY4" fmla="*/ 100640 h 10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210" h="102081">
                  <a:moveTo>
                    <a:pt x="14585" y="100640"/>
                  </a:moveTo>
                  <a:lnTo>
                    <a:pt x="-4992" y="-1442"/>
                  </a:lnTo>
                  <a:lnTo>
                    <a:pt x="1407218" y="2990"/>
                  </a:lnTo>
                  <a:lnTo>
                    <a:pt x="1388441" y="97969"/>
                  </a:lnTo>
                  <a:lnTo>
                    <a:pt x="14585" y="100640"/>
                  </a:lnTo>
                </a:path>
              </a:pathLst>
            </a:custGeom>
            <a:solidFill>
              <a:srgbClr val="F0F0F0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2E59249B-6DB2-C10D-34AC-B21FE1A2117E}"/>
                </a:ext>
              </a:extLst>
            </p:cNvPr>
            <p:cNvSpPr/>
            <p:nvPr/>
          </p:nvSpPr>
          <p:spPr>
            <a:xfrm flipV="1">
              <a:off x="5481787" y="5221926"/>
              <a:ext cx="1411971" cy="102515"/>
            </a:xfrm>
            <a:custGeom>
              <a:avLst/>
              <a:gdLst>
                <a:gd name="connsiteX0" fmla="*/ 14665 w 1411971"/>
                <a:gd name="connsiteY0" fmla="*/ 101073 h 102515"/>
                <a:gd name="connsiteX1" fmla="*/ -4992 w 1411971"/>
                <a:gd name="connsiteY1" fmla="*/ -1443 h 102515"/>
                <a:gd name="connsiteX2" fmla="*/ 1406980 w 1411971"/>
                <a:gd name="connsiteY2" fmla="*/ 3093 h 102515"/>
                <a:gd name="connsiteX3" fmla="*/ 1388380 w 1411971"/>
                <a:gd name="connsiteY3" fmla="*/ 98231 h 102515"/>
                <a:gd name="connsiteX4" fmla="*/ 14665 w 1411971"/>
                <a:gd name="connsiteY4" fmla="*/ 101073 h 10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971" h="102515">
                  <a:moveTo>
                    <a:pt x="14665" y="101073"/>
                  </a:moveTo>
                  <a:lnTo>
                    <a:pt x="-4992" y="-1443"/>
                  </a:lnTo>
                  <a:lnTo>
                    <a:pt x="1406980" y="3093"/>
                  </a:lnTo>
                  <a:lnTo>
                    <a:pt x="1388380" y="98231"/>
                  </a:lnTo>
                  <a:lnTo>
                    <a:pt x="14665" y="101073"/>
                  </a:lnTo>
                </a:path>
              </a:pathLst>
            </a:custGeom>
            <a:solidFill>
              <a:srgbClr val="F1F1F1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9E66FBC-436F-2EC7-6C52-918E4C3F910E}"/>
                </a:ext>
              </a:extLst>
            </p:cNvPr>
            <p:cNvSpPr/>
            <p:nvPr/>
          </p:nvSpPr>
          <p:spPr>
            <a:xfrm flipV="1">
              <a:off x="5481897" y="5220918"/>
              <a:ext cx="1411733" cy="102943"/>
            </a:xfrm>
            <a:custGeom>
              <a:avLst/>
              <a:gdLst>
                <a:gd name="connsiteX0" fmla="*/ 14751 w 1411733"/>
                <a:gd name="connsiteY0" fmla="*/ 101499 h 102943"/>
                <a:gd name="connsiteX1" fmla="*/ -4992 w 1411733"/>
                <a:gd name="connsiteY1" fmla="*/ -1444 h 102943"/>
                <a:gd name="connsiteX2" fmla="*/ 1406741 w 1411733"/>
                <a:gd name="connsiteY2" fmla="*/ 3183 h 102943"/>
                <a:gd name="connsiteX3" fmla="*/ 1388319 w 1411733"/>
                <a:gd name="connsiteY3" fmla="*/ 98486 h 102943"/>
                <a:gd name="connsiteX4" fmla="*/ 14751 w 1411733"/>
                <a:gd name="connsiteY4" fmla="*/ 101499 h 102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733" h="102943">
                  <a:moveTo>
                    <a:pt x="14751" y="101499"/>
                  </a:moveTo>
                  <a:lnTo>
                    <a:pt x="-4992" y="-1444"/>
                  </a:lnTo>
                  <a:lnTo>
                    <a:pt x="1406741" y="3183"/>
                  </a:lnTo>
                  <a:lnTo>
                    <a:pt x="1388319" y="98486"/>
                  </a:lnTo>
                  <a:lnTo>
                    <a:pt x="14751" y="101499"/>
                  </a:lnTo>
                </a:path>
              </a:pathLst>
            </a:custGeom>
            <a:solidFill>
              <a:srgbClr val="F2F2F2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1E275F85-3003-FA0F-F021-B985E6C052AF}"/>
                </a:ext>
              </a:extLst>
            </p:cNvPr>
            <p:cNvSpPr/>
            <p:nvPr/>
          </p:nvSpPr>
          <p:spPr>
            <a:xfrm flipV="1">
              <a:off x="5482007" y="5219909"/>
              <a:ext cx="1411507" cy="103371"/>
            </a:xfrm>
            <a:custGeom>
              <a:avLst/>
              <a:gdLst>
                <a:gd name="connsiteX0" fmla="*/ 14830 w 1411507"/>
                <a:gd name="connsiteY0" fmla="*/ 101926 h 103371"/>
                <a:gd name="connsiteX1" fmla="*/ -4992 w 1411507"/>
                <a:gd name="connsiteY1" fmla="*/ -1445 h 103371"/>
                <a:gd name="connsiteX2" fmla="*/ 1406515 w 1411507"/>
                <a:gd name="connsiteY2" fmla="*/ 3285 h 103371"/>
                <a:gd name="connsiteX3" fmla="*/ 1388264 w 1411507"/>
                <a:gd name="connsiteY3" fmla="*/ 98741 h 103371"/>
                <a:gd name="connsiteX4" fmla="*/ 14830 w 1411507"/>
                <a:gd name="connsiteY4" fmla="*/ 101926 h 10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507" h="103371">
                  <a:moveTo>
                    <a:pt x="14830" y="101926"/>
                  </a:moveTo>
                  <a:lnTo>
                    <a:pt x="-4992" y="-1445"/>
                  </a:lnTo>
                  <a:lnTo>
                    <a:pt x="1406515" y="3285"/>
                  </a:lnTo>
                  <a:lnTo>
                    <a:pt x="1388264" y="98741"/>
                  </a:lnTo>
                  <a:lnTo>
                    <a:pt x="14830" y="101926"/>
                  </a:lnTo>
                </a:path>
              </a:pathLst>
            </a:custGeom>
            <a:solidFill>
              <a:srgbClr val="F3F3F3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921CE8AD-BEF7-09C1-9775-937D741B4140}"/>
                </a:ext>
              </a:extLst>
            </p:cNvPr>
            <p:cNvSpPr/>
            <p:nvPr/>
          </p:nvSpPr>
          <p:spPr>
            <a:xfrm flipV="1">
              <a:off x="5482117" y="5218895"/>
              <a:ext cx="1411268" cy="103805"/>
            </a:xfrm>
            <a:custGeom>
              <a:avLst/>
              <a:gdLst>
                <a:gd name="connsiteX0" fmla="*/ 14916 w 1411268"/>
                <a:gd name="connsiteY0" fmla="*/ 102358 h 103805"/>
                <a:gd name="connsiteX1" fmla="*/ -4992 w 1411268"/>
                <a:gd name="connsiteY1" fmla="*/ -1447 h 103805"/>
                <a:gd name="connsiteX2" fmla="*/ 1406277 w 1411268"/>
                <a:gd name="connsiteY2" fmla="*/ 3382 h 103805"/>
                <a:gd name="connsiteX3" fmla="*/ 1388209 w 1411268"/>
                <a:gd name="connsiteY3" fmla="*/ 98996 h 103805"/>
                <a:gd name="connsiteX4" fmla="*/ 14916 w 1411268"/>
                <a:gd name="connsiteY4" fmla="*/ 102358 h 10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268" h="103805">
                  <a:moveTo>
                    <a:pt x="14916" y="102358"/>
                  </a:moveTo>
                  <a:lnTo>
                    <a:pt x="-4992" y="-1447"/>
                  </a:lnTo>
                  <a:lnTo>
                    <a:pt x="1406277" y="3382"/>
                  </a:lnTo>
                  <a:lnTo>
                    <a:pt x="1388209" y="98996"/>
                  </a:lnTo>
                  <a:lnTo>
                    <a:pt x="14916" y="102358"/>
                  </a:lnTo>
                </a:path>
              </a:pathLst>
            </a:custGeom>
            <a:solidFill>
              <a:srgbClr val="F4F4F4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40612249-A1E4-A707-4673-F956EC816207}"/>
                </a:ext>
              </a:extLst>
            </p:cNvPr>
            <p:cNvSpPr/>
            <p:nvPr/>
          </p:nvSpPr>
          <p:spPr>
            <a:xfrm flipV="1">
              <a:off x="5482233" y="5217886"/>
              <a:ext cx="1411030" cy="104233"/>
            </a:xfrm>
            <a:custGeom>
              <a:avLst/>
              <a:gdLst>
                <a:gd name="connsiteX0" fmla="*/ 14989 w 1411030"/>
                <a:gd name="connsiteY0" fmla="*/ 102785 h 104233"/>
                <a:gd name="connsiteX1" fmla="*/ -4992 w 1411030"/>
                <a:gd name="connsiteY1" fmla="*/ -1448 h 104233"/>
                <a:gd name="connsiteX2" fmla="*/ 1406038 w 1411030"/>
                <a:gd name="connsiteY2" fmla="*/ 3478 h 104233"/>
                <a:gd name="connsiteX3" fmla="*/ 1388148 w 1411030"/>
                <a:gd name="connsiteY3" fmla="*/ 99246 h 104233"/>
                <a:gd name="connsiteX4" fmla="*/ 14989 w 1411030"/>
                <a:gd name="connsiteY4" fmla="*/ 102785 h 10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30" h="104233">
                  <a:moveTo>
                    <a:pt x="14989" y="102785"/>
                  </a:moveTo>
                  <a:lnTo>
                    <a:pt x="-4992" y="-1448"/>
                  </a:lnTo>
                  <a:lnTo>
                    <a:pt x="1406038" y="3478"/>
                  </a:lnTo>
                  <a:lnTo>
                    <a:pt x="1388148" y="99246"/>
                  </a:lnTo>
                  <a:lnTo>
                    <a:pt x="14989" y="102785"/>
                  </a:lnTo>
                </a:path>
              </a:pathLst>
            </a:custGeom>
            <a:solidFill>
              <a:srgbClr val="F5F5F5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E1DEE000-D286-1AAF-E998-F4CF8AC9C61C}"/>
                </a:ext>
              </a:extLst>
            </p:cNvPr>
            <p:cNvSpPr/>
            <p:nvPr/>
          </p:nvSpPr>
          <p:spPr>
            <a:xfrm flipV="1">
              <a:off x="5482343" y="5216878"/>
              <a:ext cx="1410792" cy="104660"/>
            </a:xfrm>
            <a:custGeom>
              <a:avLst/>
              <a:gdLst>
                <a:gd name="connsiteX0" fmla="*/ 15081 w 1410792"/>
                <a:gd name="connsiteY0" fmla="*/ 103211 h 104660"/>
                <a:gd name="connsiteX1" fmla="*/ -4992 w 1410792"/>
                <a:gd name="connsiteY1" fmla="*/ -1450 h 104660"/>
                <a:gd name="connsiteX2" fmla="*/ 1405800 w 1410792"/>
                <a:gd name="connsiteY2" fmla="*/ 3574 h 104660"/>
                <a:gd name="connsiteX3" fmla="*/ 1388093 w 1410792"/>
                <a:gd name="connsiteY3" fmla="*/ 99501 h 104660"/>
                <a:gd name="connsiteX4" fmla="*/ 15081 w 1410792"/>
                <a:gd name="connsiteY4" fmla="*/ 103211 h 1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0792" h="104660">
                  <a:moveTo>
                    <a:pt x="15081" y="103211"/>
                  </a:moveTo>
                  <a:lnTo>
                    <a:pt x="-4992" y="-1450"/>
                  </a:lnTo>
                  <a:lnTo>
                    <a:pt x="1405800" y="3574"/>
                  </a:lnTo>
                  <a:lnTo>
                    <a:pt x="1388093" y="99501"/>
                  </a:lnTo>
                  <a:lnTo>
                    <a:pt x="15081" y="103211"/>
                  </a:lnTo>
                </a:path>
              </a:pathLst>
            </a:custGeom>
            <a:solidFill>
              <a:srgbClr val="F6F6F6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1A233719-50B0-48A4-B548-50670E28CB6F}"/>
                </a:ext>
              </a:extLst>
            </p:cNvPr>
            <p:cNvSpPr/>
            <p:nvPr/>
          </p:nvSpPr>
          <p:spPr>
            <a:xfrm flipV="1">
              <a:off x="5482453" y="5215863"/>
              <a:ext cx="1410565" cy="105094"/>
            </a:xfrm>
            <a:custGeom>
              <a:avLst/>
              <a:gdLst>
                <a:gd name="connsiteX0" fmla="*/ 15160 w 1410565"/>
                <a:gd name="connsiteY0" fmla="*/ 103644 h 105094"/>
                <a:gd name="connsiteX1" fmla="*/ -4992 w 1410565"/>
                <a:gd name="connsiteY1" fmla="*/ -1451 h 105094"/>
                <a:gd name="connsiteX2" fmla="*/ 1405574 w 1410565"/>
                <a:gd name="connsiteY2" fmla="*/ 3671 h 105094"/>
                <a:gd name="connsiteX3" fmla="*/ 1388031 w 1410565"/>
                <a:gd name="connsiteY3" fmla="*/ 99756 h 105094"/>
                <a:gd name="connsiteX4" fmla="*/ 15160 w 1410565"/>
                <a:gd name="connsiteY4" fmla="*/ 103644 h 10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0565" h="105094">
                  <a:moveTo>
                    <a:pt x="15160" y="103644"/>
                  </a:moveTo>
                  <a:lnTo>
                    <a:pt x="-4992" y="-1451"/>
                  </a:lnTo>
                  <a:lnTo>
                    <a:pt x="1405574" y="3671"/>
                  </a:lnTo>
                  <a:lnTo>
                    <a:pt x="1388031" y="99756"/>
                  </a:lnTo>
                  <a:lnTo>
                    <a:pt x="15160" y="103644"/>
                  </a:lnTo>
                </a:path>
              </a:pathLst>
            </a:custGeom>
            <a:solidFill>
              <a:srgbClr val="F7F7F7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2D998D26-F83A-EA90-334B-9BA2035C5257}"/>
                </a:ext>
              </a:extLst>
            </p:cNvPr>
            <p:cNvSpPr/>
            <p:nvPr/>
          </p:nvSpPr>
          <p:spPr>
            <a:xfrm flipV="1">
              <a:off x="5294756" y="5351140"/>
              <a:ext cx="1786606" cy="84459"/>
            </a:xfrm>
            <a:custGeom>
              <a:avLst/>
              <a:gdLst>
                <a:gd name="connsiteX0" fmla="*/ 1772427 w 1786606"/>
                <a:gd name="connsiteY0" fmla="*/ 52397 h 84459"/>
                <a:gd name="connsiteX1" fmla="*/ 1599706 w 1786606"/>
                <a:gd name="connsiteY1" fmla="*/ 83240 h 84459"/>
                <a:gd name="connsiteX2" fmla="*/ 176916 w 1786606"/>
                <a:gd name="connsiteY2" fmla="*/ 83240 h 84459"/>
                <a:gd name="connsiteX3" fmla="*/ 4200 w 1786606"/>
                <a:gd name="connsiteY3" fmla="*/ 52397 h 84459"/>
                <a:gd name="connsiteX4" fmla="*/ -4993 w 1786606"/>
                <a:gd name="connsiteY4" fmla="*/ 41426 h 84459"/>
                <a:gd name="connsiteX5" fmla="*/ -4993 w 1786606"/>
                <a:gd name="connsiteY5" fmla="*/ 6928 h 84459"/>
                <a:gd name="connsiteX6" fmla="*/ 3155 w 1786606"/>
                <a:gd name="connsiteY6" fmla="*/ -1220 h 84459"/>
                <a:gd name="connsiteX7" fmla="*/ 1773467 w 1786606"/>
                <a:gd name="connsiteY7" fmla="*/ -1220 h 84459"/>
                <a:gd name="connsiteX8" fmla="*/ 1781614 w 1786606"/>
                <a:gd name="connsiteY8" fmla="*/ 6928 h 84459"/>
                <a:gd name="connsiteX9" fmla="*/ 1781614 w 1786606"/>
                <a:gd name="connsiteY9" fmla="*/ 41426 h 84459"/>
                <a:gd name="connsiteX10" fmla="*/ 1772427 w 1786606"/>
                <a:gd name="connsiteY10" fmla="*/ 52397 h 8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606" h="84459">
                  <a:moveTo>
                    <a:pt x="1772427" y="52397"/>
                  </a:moveTo>
                  <a:lnTo>
                    <a:pt x="1599706" y="83240"/>
                  </a:lnTo>
                  <a:lnTo>
                    <a:pt x="176916" y="83240"/>
                  </a:lnTo>
                  <a:lnTo>
                    <a:pt x="4200" y="52397"/>
                  </a:lnTo>
                  <a:cubicBezTo>
                    <a:pt x="-1117" y="51444"/>
                    <a:pt x="-4993" y="46823"/>
                    <a:pt x="-4993" y="41426"/>
                  </a:cubicBezTo>
                  <a:lnTo>
                    <a:pt x="-4993" y="6928"/>
                  </a:lnTo>
                  <a:cubicBezTo>
                    <a:pt x="-4993" y="2429"/>
                    <a:pt x="-1337" y="-1220"/>
                    <a:pt x="3155" y="-1220"/>
                  </a:cubicBezTo>
                  <a:lnTo>
                    <a:pt x="1773467" y="-1220"/>
                  </a:lnTo>
                  <a:cubicBezTo>
                    <a:pt x="1777965" y="-1220"/>
                    <a:pt x="1781614" y="2429"/>
                    <a:pt x="1781614" y="6928"/>
                  </a:cubicBezTo>
                  <a:lnTo>
                    <a:pt x="1781614" y="41426"/>
                  </a:lnTo>
                  <a:cubicBezTo>
                    <a:pt x="1781614" y="46823"/>
                    <a:pt x="1777739" y="51444"/>
                    <a:pt x="1772427" y="52397"/>
                  </a:cubicBezTo>
                </a:path>
              </a:pathLst>
            </a:custGeom>
            <a:solidFill>
              <a:srgbClr val="F6F4F4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CC2182F-DD22-27BE-D619-381F5B1FE431}"/>
                </a:ext>
              </a:extLst>
            </p:cNvPr>
            <p:cNvSpPr/>
            <p:nvPr/>
          </p:nvSpPr>
          <p:spPr>
            <a:xfrm flipV="1">
              <a:off x="5348135" y="5351140"/>
              <a:ext cx="1679849" cy="22951"/>
            </a:xfrm>
            <a:custGeom>
              <a:avLst/>
              <a:gdLst>
                <a:gd name="connsiteX0" fmla="*/ 1674857 w 1679849"/>
                <a:gd name="connsiteY0" fmla="*/ -1277 h 22951"/>
                <a:gd name="connsiteX1" fmla="*/ 1546328 w 1679849"/>
                <a:gd name="connsiteY1" fmla="*/ 21675 h 22951"/>
                <a:gd name="connsiteX2" fmla="*/ 123537 w 1679849"/>
                <a:gd name="connsiteY2" fmla="*/ 21675 h 22951"/>
                <a:gd name="connsiteX3" fmla="*/ -4993 w 1679849"/>
                <a:gd name="connsiteY3" fmla="*/ -1277 h 22951"/>
                <a:gd name="connsiteX4" fmla="*/ 1674857 w 1679849"/>
                <a:gd name="connsiteY4" fmla="*/ -1277 h 2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49" h="22951">
                  <a:moveTo>
                    <a:pt x="1674857" y="-1277"/>
                  </a:moveTo>
                  <a:lnTo>
                    <a:pt x="1546328" y="21675"/>
                  </a:lnTo>
                  <a:lnTo>
                    <a:pt x="123537" y="21675"/>
                  </a:lnTo>
                  <a:lnTo>
                    <a:pt x="-4993" y="-1277"/>
                  </a:lnTo>
                  <a:lnTo>
                    <a:pt x="1674857" y="-1277"/>
                  </a:lnTo>
                </a:path>
              </a:pathLst>
            </a:custGeom>
            <a:solidFill>
              <a:srgbClr val="BDBCBC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BF8106A9-B161-F24C-FE39-B8DFD2C27675}"/>
                </a:ext>
              </a:extLst>
            </p:cNvPr>
            <p:cNvSpPr/>
            <p:nvPr/>
          </p:nvSpPr>
          <p:spPr>
            <a:xfrm flipV="1">
              <a:off x="5347218" y="5351629"/>
              <a:ext cx="1681683" cy="23520"/>
            </a:xfrm>
            <a:custGeom>
              <a:avLst/>
              <a:gdLst>
                <a:gd name="connsiteX0" fmla="*/ 121483 w 1681683"/>
                <a:gd name="connsiteY0" fmla="*/ 22202 h 23520"/>
                <a:gd name="connsiteX1" fmla="*/ 82163 w 1681683"/>
                <a:gd name="connsiteY1" fmla="*/ 15020 h 23520"/>
                <a:gd name="connsiteX2" fmla="*/ -4993 w 1681683"/>
                <a:gd name="connsiteY2" fmla="*/ -1141 h 23520"/>
                <a:gd name="connsiteX3" fmla="*/ 6664 w 1681683"/>
                <a:gd name="connsiteY3" fmla="*/ -1275 h 23520"/>
                <a:gd name="connsiteX4" fmla="*/ 1676691 w 1681683"/>
                <a:gd name="connsiteY4" fmla="*/ -1141 h 23520"/>
                <a:gd name="connsiteX5" fmla="*/ 1589535 w 1681683"/>
                <a:gd name="connsiteY5" fmla="*/ 15020 h 23520"/>
                <a:gd name="connsiteX6" fmla="*/ 1550227 w 1681683"/>
                <a:gd name="connsiteY6" fmla="*/ 22202 h 23520"/>
                <a:gd name="connsiteX7" fmla="*/ 1537477 w 1681683"/>
                <a:gd name="connsiteY7" fmla="*/ 22245 h 23520"/>
                <a:gd name="connsiteX8" fmla="*/ 121483 w 1681683"/>
                <a:gd name="connsiteY8" fmla="*/ 22202 h 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1683" h="23520">
                  <a:moveTo>
                    <a:pt x="121483" y="22202"/>
                  </a:moveTo>
                  <a:lnTo>
                    <a:pt x="82163" y="15020"/>
                  </a:lnTo>
                  <a:lnTo>
                    <a:pt x="-4993" y="-1141"/>
                  </a:lnTo>
                  <a:lnTo>
                    <a:pt x="6664" y="-1275"/>
                  </a:lnTo>
                  <a:lnTo>
                    <a:pt x="1676691" y="-1141"/>
                  </a:lnTo>
                  <a:lnTo>
                    <a:pt x="1589535" y="15020"/>
                  </a:lnTo>
                  <a:lnTo>
                    <a:pt x="1550227" y="22202"/>
                  </a:lnTo>
                  <a:lnTo>
                    <a:pt x="1537477" y="22245"/>
                  </a:lnTo>
                  <a:lnTo>
                    <a:pt x="121483" y="22202"/>
                  </a:lnTo>
                </a:path>
              </a:pathLst>
            </a:custGeom>
            <a:solidFill>
              <a:srgbClr val="BEBDBD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5CF00CC-D2E1-A15E-8A83-5D4D863C629A}"/>
                </a:ext>
              </a:extLst>
            </p:cNvPr>
            <p:cNvSpPr/>
            <p:nvPr/>
          </p:nvSpPr>
          <p:spPr>
            <a:xfrm flipV="1">
              <a:off x="5346301" y="5352112"/>
              <a:ext cx="1683522" cy="24100"/>
            </a:xfrm>
            <a:custGeom>
              <a:avLst/>
              <a:gdLst>
                <a:gd name="connsiteX0" fmla="*/ 119417 w 1683522"/>
                <a:gd name="connsiteY0" fmla="*/ 22735 h 24100"/>
                <a:gd name="connsiteX1" fmla="*/ 80629 w 1683522"/>
                <a:gd name="connsiteY1" fmla="*/ 15486 h 24100"/>
                <a:gd name="connsiteX2" fmla="*/ -4993 w 1683522"/>
                <a:gd name="connsiteY2" fmla="*/ -993 h 24100"/>
                <a:gd name="connsiteX3" fmla="*/ 6603 w 1683522"/>
                <a:gd name="connsiteY3" fmla="*/ -1274 h 24100"/>
                <a:gd name="connsiteX4" fmla="*/ 1678530 w 1683522"/>
                <a:gd name="connsiteY4" fmla="*/ -993 h 24100"/>
                <a:gd name="connsiteX5" fmla="*/ 1592903 w 1683522"/>
                <a:gd name="connsiteY5" fmla="*/ 15486 h 24100"/>
                <a:gd name="connsiteX6" fmla="*/ 1554121 w 1683522"/>
                <a:gd name="connsiteY6" fmla="*/ 22735 h 24100"/>
                <a:gd name="connsiteX7" fmla="*/ 1541315 w 1683522"/>
                <a:gd name="connsiteY7" fmla="*/ 22827 h 24100"/>
                <a:gd name="connsiteX8" fmla="*/ 119417 w 1683522"/>
                <a:gd name="connsiteY8" fmla="*/ 22735 h 2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522" h="24100">
                  <a:moveTo>
                    <a:pt x="119417" y="22735"/>
                  </a:moveTo>
                  <a:lnTo>
                    <a:pt x="80629" y="15486"/>
                  </a:lnTo>
                  <a:lnTo>
                    <a:pt x="-4993" y="-993"/>
                  </a:lnTo>
                  <a:lnTo>
                    <a:pt x="6603" y="-1274"/>
                  </a:lnTo>
                  <a:lnTo>
                    <a:pt x="1678530" y="-993"/>
                  </a:lnTo>
                  <a:lnTo>
                    <a:pt x="1592903" y="15486"/>
                  </a:lnTo>
                  <a:lnTo>
                    <a:pt x="1554121" y="22735"/>
                  </a:lnTo>
                  <a:lnTo>
                    <a:pt x="1541315" y="22827"/>
                  </a:lnTo>
                  <a:lnTo>
                    <a:pt x="119417" y="22735"/>
                  </a:lnTo>
                </a:path>
              </a:pathLst>
            </a:custGeom>
            <a:solidFill>
              <a:srgbClr val="BFBEBE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01220724-9B5C-2D99-1C0E-51975037E951}"/>
                </a:ext>
              </a:extLst>
            </p:cNvPr>
            <p:cNvSpPr/>
            <p:nvPr/>
          </p:nvSpPr>
          <p:spPr>
            <a:xfrm flipV="1">
              <a:off x="5345379" y="5352595"/>
              <a:ext cx="1685368" cy="24681"/>
            </a:xfrm>
            <a:custGeom>
              <a:avLst/>
              <a:gdLst>
                <a:gd name="connsiteX0" fmla="*/ 117363 w 1685368"/>
                <a:gd name="connsiteY0" fmla="*/ 23268 h 24681"/>
                <a:gd name="connsiteX1" fmla="*/ 79106 w 1685368"/>
                <a:gd name="connsiteY1" fmla="*/ 15958 h 24681"/>
                <a:gd name="connsiteX2" fmla="*/ -4993 w 1685368"/>
                <a:gd name="connsiteY2" fmla="*/ -845 h 24681"/>
                <a:gd name="connsiteX3" fmla="*/ 6541 w 1685368"/>
                <a:gd name="connsiteY3" fmla="*/ -1272 h 24681"/>
                <a:gd name="connsiteX4" fmla="*/ 1680376 w 1685368"/>
                <a:gd name="connsiteY4" fmla="*/ -845 h 24681"/>
                <a:gd name="connsiteX5" fmla="*/ 1596277 w 1685368"/>
                <a:gd name="connsiteY5" fmla="*/ 15958 h 24681"/>
                <a:gd name="connsiteX6" fmla="*/ 1558020 w 1685368"/>
                <a:gd name="connsiteY6" fmla="*/ 23268 h 24681"/>
                <a:gd name="connsiteX7" fmla="*/ 1545166 w 1685368"/>
                <a:gd name="connsiteY7" fmla="*/ 23409 h 24681"/>
                <a:gd name="connsiteX8" fmla="*/ 117363 w 1685368"/>
                <a:gd name="connsiteY8" fmla="*/ 23268 h 2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5368" h="24681">
                  <a:moveTo>
                    <a:pt x="117363" y="23268"/>
                  </a:moveTo>
                  <a:lnTo>
                    <a:pt x="79106" y="15958"/>
                  </a:lnTo>
                  <a:lnTo>
                    <a:pt x="-4993" y="-845"/>
                  </a:lnTo>
                  <a:lnTo>
                    <a:pt x="6541" y="-1272"/>
                  </a:lnTo>
                  <a:lnTo>
                    <a:pt x="1680376" y="-845"/>
                  </a:lnTo>
                  <a:lnTo>
                    <a:pt x="1596277" y="15958"/>
                  </a:lnTo>
                  <a:lnTo>
                    <a:pt x="1558020" y="23268"/>
                  </a:lnTo>
                  <a:lnTo>
                    <a:pt x="1545166" y="23409"/>
                  </a:lnTo>
                  <a:cubicBezTo>
                    <a:pt x="1545166" y="23409"/>
                    <a:pt x="118183" y="23409"/>
                    <a:pt x="117363" y="23268"/>
                  </a:cubicBezTo>
                </a:path>
              </a:pathLst>
            </a:custGeom>
            <a:solidFill>
              <a:srgbClr val="C0BFBF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4E3969C-E060-2EA8-0870-E59A71EA3C8D}"/>
                </a:ext>
              </a:extLst>
            </p:cNvPr>
            <p:cNvSpPr/>
            <p:nvPr/>
          </p:nvSpPr>
          <p:spPr>
            <a:xfrm flipV="1">
              <a:off x="5344456" y="5353072"/>
              <a:ext cx="1687208" cy="25262"/>
            </a:xfrm>
            <a:custGeom>
              <a:avLst/>
              <a:gdLst>
                <a:gd name="connsiteX0" fmla="*/ 115310 w 1687208"/>
                <a:gd name="connsiteY0" fmla="*/ 23796 h 25262"/>
                <a:gd name="connsiteX1" fmla="*/ 77578 w 1687208"/>
                <a:gd name="connsiteY1" fmla="*/ 16412 h 25262"/>
                <a:gd name="connsiteX2" fmla="*/ -4993 w 1687208"/>
                <a:gd name="connsiteY2" fmla="*/ -709 h 25262"/>
                <a:gd name="connsiteX3" fmla="*/ 6487 w 1687208"/>
                <a:gd name="connsiteY3" fmla="*/ -1271 h 25262"/>
                <a:gd name="connsiteX4" fmla="*/ 1682216 w 1687208"/>
                <a:gd name="connsiteY4" fmla="*/ -709 h 25262"/>
                <a:gd name="connsiteX5" fmla="*/ 1599645 w 1687208"/>
                <a:gd name="connsiteY5" fmla="*/ 16412 h 25262"/>
                <a:gd name="connsiteX6" fmla="*/ 1561914 w 1687208"/>
                <a:gd name="connsiteY6" fmla="*/ 23796 h 25262"/>
                <a:gd name="connsiteX7" fmla="*/ 1549011 w 1687208"/>
                <a:gd name="connsiteY7" fmla="*/ 23991 h 25262"/>
                <a:gd name="connsiteX8" fmla="*/ 115310 w 1687208"/>
                <a:gd name="connsiteY8" fmla="*/ 23796 h 2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7208" h="25262">
                  <a:moveTo>
                    <a:pt x="115310" y="23796"/>
                  </a:moveTo>
                  <a:lnTo>
                    <a:pt x="77578" y="16412"/>
                  </a:lnTo>
                  <a:lnTo>
                    <a:pt x="-4993" y="-709"/>
                  </a:lnTo>
                  <a:lnTo>
                    <a:pt x="6487" y="-1271"/>
                  </a:lnTo>
                  <a:cubicBezTo>
                    <a:pt x="6487" y="-1271"/>
                    <a:pt x="1681654" y="-1271"/>
                    <a:pt x="1682216" y="-709"/>
                  </a:cubicBezTo>
                  <a:lnTo>
                    <a:pt x="1599645" y="16412"/>
                  </a:lnTo>
                  <a:lnTo>
                    <a:pt x="1561914" y="23796"/>
                  </a:lnTo>
                  <a:lnTo>
                    <a:pt x="1549011" y="23991"/>
                  </a:lnTo>
                  <a:cubicBezTo>
                    <a:pt x="1549011" y="23991"/>
                    <a:pt x="116398" y="23991"/>
                    <a:pt x="115310" y="23796"/>
                  </a:cubicBezTo>
                </a:path>
              </a:pathLst>
            </a:custGeom>
            <a:solidFill>
              <a:srgbClr val="C1C0C0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6312766-D201-D448-A0BB-0CBBDA4993E9}"/>
                </a:ext>
              </a:extLst>
            </p:cNvPr>
            <p:cNvSpPr/>
            <p:nvPr/>
          </p:nvSpPr>
          <p:spPr>
            <a:xfrm flipV="1">
              <a:off x="5343539" y="5353555"/>
              <a:ext cx="1689042" cy="25842"/>
            </a:xfrm>
            <a:custGeom>
              <a:avLst/>
              <a:gdLst>
                <a:gd name="connsiteX0" fmla="*/ 113244 w 1689042"/>
                <a:gd name="connsiteY0" fmla="*/ 24329 h 25842"/>
                <a:gd name="connsiteX1" fmla="*/ 76044 w 1689042"/>
                <a:gd name="connsiteY1" fmla="*/ 16878 h 25842"/>
                <a:gd name="connsiteX2" fmla="*/ -4993 w 1689042"/>
                <a:gd name="connsiteY2" fmla="*/ -561 h 25842"/>
                <a:gd name="connsiteX3" fmla="*/ 6419 w 1689042"/>
                <a:gd name="connsiteY3" fmla="*/ -1270 h 25842"/>
                <a:gd name="connsiteX4" fmla="*/ 1684050 w 1689042"/>
                <a:gd name="connsiteY4" fmla="*/ -561 h 25842"/>
                <a:gd name="connsiteX5" fmla="*/ 1603013 w 1689042"/>
                <a:gd name="connsiteY5" fmla="*/ 16878 h 25842"/>
                <a:gd name="connsiteX6" fmla="*/ 1565814 w 1689042"/>
                <a:gd name="connsiteY6" fmla="*/ 24329 h 25842"/>
                <a:gd name="connsiteX7" fmla="*/ 1552849 w 1689042"/>
                <a:gd name="connsiteY7" fmla="*/ 24573 h 25842"/>
                <a:gd name="connsiteX8" fmla="*/ 113244 w 1689042"/>
                <a:gd name="connsiteY8" fmla="*/ 24329 h 2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9042" h="25842">
                  <a:moveTo>
                    <a:pt x="113244" y="24329"/>
                  </a:moveTo>
                  <a:lnTo>
                    <a:pt x="76044" y="16878"/>
                  </a:lnTo>
                  <a:lnTo>
                    <a:pt x="-4993" y="-561"/>
                  </a:lnTo>
                  <a:lnTo>
                    <a:pt x="6419" y="-1270"/>
                  </a:lnTo>
                  <a:cubicBezTo>
                    <a:pt x="6419" y="-1270"/>
                    <a:pt x="1683347" y="-1270"/>
                    <a:pt x="1684050" y="-561"/>
                  </a:cubicBezTo>
                  <a:lnTo>
                    <a:pt x="1603013" y="16878"/>
                  </a:lnTo>
                  <a:lnTo>
                    <a:pt x="1565814" y="24329"/>
                  </a:lnTo>
                  <a:lnTo>
                    <a:pt x="1552849" y="24573"/>
                  </a:lnTo>
                  <a:cubicBezTo>
                    <a:pt x="1552849" y="24573"/>
                    <a:pt x="114613" y="24573"/>
                    <a:pt x="113244" y="24329"/>
                  </a:cubicBezTo>
                </a:path>
              </a:pathLst>
            </a:custGeom>
            <a:solidFill>
              <a:srgbClr val="C2C1C1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DE7C6DD0-A53C-1A5C-FD4B-9E46D1DB3555}"/>
                </a:ext>
              </a:extLst>
            </p:cNvPr>
            <p:cNvSpPr/>
            <p:nvPr/>
          </p:nvSpPr>
          <p:spPr>
            <a:xfrm flipV="1">
              <a:off x="5342616" y="5354038"/>
              <a:ext cx="1690887" cy="26417"/>
            </a:xfrm>
            <a:custGeom>
              <a:avLst/>
              <a:gdLst>
                <a:gd name="connsiteX0" fmla="*/ 111190 w 1690887"/>
                <a:gd name="connsiteY0" fmla="*/ 24856 h 26417"/>
                <a:gd name="connsiteX1" fmla="*/ 74522 w 1690887"/>
                <a:gd name="connsiteY1" fmla="*/ 17344 h 26417"/>
                <a:gd name="connsiteX2" fmla="*/ -4993 w 1690887"/>
                <a:gd name="connsiteY2" fmla="*/ -425 h 26417"/>
                <a:gd name="connsiteX3" fmla="*/ 6364 w 1690887"/>
                <a:gd name="connsiteY3" fmla="*/ -1268 h 26417"/>
                <a:gd name="connsiteX4" fmla="*/ 1685895 w 1690887"/>
                <a:gd name="connsiteY4" fmla="*/ -425 h 26417"/>
                <a:gd name="connsiteX5" fmla="*/ 1606387 w 1690887"/>
                <a:gd name="connsiteY5" fmla="*/ 17344 h 26417"/>
                <a:gd name="connsiteX6" fmla="*/ 1569713 w 1690887"/>
                <a:gd name="connsiteY6" fmla="*/ 24856 h 26417"/>
                <a:gd name="connsiteX7" fmla="*/ 1556694 w 1690887"/>
                <a:gd name="connsiteY7" fmla="*/ 25149 h 26417"/>
                <a:gd name="connsiteX8" fmla="*/ 111190 w 1690887"/>
                <a:gd name="connsiteY8" fmla="*/ 24856 h 26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0887" h="26417">
                  <a:moveTo>
                    <a:pt x="111190" y="24856"/>
                  </a:moveTo>
                  <a:cubicBezTo>
                    <a:pt x="110640" y="24752"/>
                    <a:pt x="74522" y="17900"/>
                    <a:pt x="74522" y="17344"/>
                  </a:cubicBezTo>
                  <a:lnTo>
                    <a:pt x="-4993" y="-425"/>
                  </a:lnTo>
                  <a:lnTo>
                    <a:pt x="6364" y="-1268"/>
                  </a:lnTo>
                  <a:cubicBezTo>
                    <a:pt x="6364" y="-1268"/>
                    <a:pt x="1685052" y="-1268"/>
                    <a:pt x="1685895" y="-425"/>
                  </a:cubicBezTo>
                  <a:lnTo>
                    <a:pt x="1606387" y="17344"/>
                  </a:lnTo>
                  <a:cubicBezTo>
                    <a:pt x="1606387" y="17900"/>
                    <a:pt x="1570263" y="24752"/>
                    <a:pt x="1569713" y="24856"/>
                  </a:cubicBezTo>
                  <a:lnTo>
                    <a:pt x="1556694" y="25149"/>
                  </a:lnTo>
                  <a:cubicBezTo>
                    <a:pt x="1556694" y="25149"/>
                    <a:pt x="112834" y="25149"/>
                    <a:pt x="111190" y="24856"/>
                  </a:cubicBezTo>
                </a:path>
              </a:pathLst>
            </a:custGeom>
            <a:solidFill>
              <a:srgbClr val="C3C2C2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A8A21D56-31EE-248D-656A-B23585552A40}"/>
                </a:ext>
              </a:extLst>
            </p:cNvPr>
            <p:cNvSpPr/>
            <p:nvPr/>
          </p:nvSpPr>
          <p:spPr>
            <a:xfrm flipV="1">
              <a:off x="5341699" y="5354521"/>
              <a:ext cx="1692721" cy="26991"/>
            </a:xfrm>
            <a:custGeom>
              <a:avLst/>
              <a:gdLst>
                <a:gd name="connsiteX0" fmla="*/ 109130 w 1692721"/>
                <a:gd name="connsiteY0" fmla="*/ 25383 h 26991"/>
                <a:gd name="connsiteX1" fmla="*/ 72988 w 1692721"/>
                <a:gd name="connsiteY1" fmla="*/ 17804 h 26991"/>
                <a:gd name="connsiteX2" fmla="*/ -4993 w 1692721"/>
                <a:gd name="connsiteY2" fmla="*/ -289 h 26991"/>
                <a:gd name="connsiteX3" fmla="*/ 6291 w 1692721"/>
                <a:gd name="connsiteY3" fmla="*/ -1267 h 26991"/>
                <a:gd name="connsiteX4" fmla="*/ 1687729 w 1692721"/>
                <a:gd name="connsiteY4" fmla="*/ -289 h 26991"/>
                <a:gd name="connsiteX5" fmla="*/ 1609749 w 1692721"/>
                <a:gd name="connsiteY5" fmla="*/ 17804 h 26991"/>
                <a:gd name="connsiteX6" fmla="*/ 1573606 w 1692721"/>
                <a:gd name="connsiteY6" fmla="*/ 25383 h 26991"/>
                <a:gd name="connsiteX7" fmla="*/ 1560538 w 1692721"/>
                <a:gd name="connsiteY7" fmla="*/ 25725 h 26991"/>
                <a:gd name="connsiteX8" fmla="*/ 109130 w 1692721"/>
                <a:gd name="connsiteY8" fmla="*/ 25383 h 2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2721" h="26991">
                  <a:moveTo>
                    <a:pt x="109130" y="25383"/>
                  </a:moveTo>
                  <a:cubicBezTo>
                    <a:pt x="108488" y="25267"/>
                    <a:pt x="72988" y="18452"/>
                    <a:pt x="72988" y="17804"/>
                  </a:cubicBezTo>
                  <a:lnTo>
                    <a:pt x="-4993" y="-289"/>
                  </a:lnTo>
                  <a:lnTo>
                    <a:pt x="6291" y="-1267"/>
                  </a:lnTo>
                  <a:cubicBezTo>
                    <a:pt x="6291" y="-1267"/>
                    <a:pt x="1686751" y="-1267"/>
                    <a:pt x="1687729" y="-289"/>
                  </a:cubicBezTo>
                  <a:lnTo>
                    <a:pt x="1609749" y="17804"/>
                  </a:lnTo>
                  <a:cubicBezTo>
                    <a:pt x="1609749" y="18452"/>
                    <a:pt x="1574254" y="25267"/>
                    <a:pt x="1573606" y="25383"/>
                  </a:cubicBezTo>
                  <a:lnTo>
                    <a:pt x="1560538" y="25725"/>
                  </a:lnTo>
                  <a:cubicBezTo>
                    <a:pt x="1560538" y="25725"/>
                    <a:pt x="111043" y="25725"/>
                    <a:pt x="109130" y="25383"/>
                  </a:cubicBezTo>
                </a:path>
              </a:pathLst>
            </a:custGeom>
            <a:solidFill>
              <a:srgbClr val="C4C3C3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C4A5F969-ED6C-3563-DA63-62F3FF757C27}"/>
                </a:ext>
              </a:extLst>
            </p:cNvPr>
            <p:cNvSpPr/>
            <p:nvPr/>
          </p:nvSpPr>
          <p:spPr>
            <a:xfrm flipV="1">
              <a:off x="5340776" y="5355003"/>
              <a:ext cx="1694573" cy="27572"/>
            </a:xfrm>
            <a:custGeom>
              <a:avLst/>
              <a:gdLst>
                <a:gd name="connsiteX0" fmla="*/ 107070 w 1694573"/>
                <a:gd name="connsiteY0" fmla="*/ 25916 h 27572"/>
                <a:gd name="connsiteX1" fmla="*/ 71460 w 1694573"/>
                <a:gd name="connsiteY1" fmla="*/ 18263 h 27572"/>
                <a:gd name="connsiteX2" fmla="*/ -4993 w 1694573"/>
                <a:gd name="connsiteY2" fmla="*/ -141 h 27572"/>
                <a:gd name="connsiteX3" fmla="*/ 6236 w 1694573"/>
                <a:gd name="connsiteY3" fmla="*/ -1265 h 27572"/>
                <a:gd name="connsiteX4" fmla="*/ 1689581 w 1694573"/>
                <a:gd name="connsiteY4" fmla="*/ -141 h 27572"/>
                <a:gd name="connsiteX5" fmla="*/ 1613123 w 1694573"/>
                <a:gd name="connsiteY5" fmla="*/ 18263 h 27572"/>
                <a:gd name="connsiteX6" fmla="*/ 1577513 w 1694573"/>
                <a:gd name="connsiteY6" fmla="*/ 25916 h 27572"/>
                <a:gd name="connsiteX7" fmla="*/ 1564383 w 1694573"/>
                <a:gd name="connsiteY7" fmla="*/ 26307 h 27572"/>
                <a:gd name="connsiteX8" fmla="*/ 107070 w 1694573"/>
                <a:gd name="connsiteY8" fmla="*/ 25916 h 2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4573" h="27572">
                  <a:moveTo>
                    <a:pt x="107070" y="25916"/>
                  </a:moveTo>
                  <a:cubicBezTo>
                    <a:pt x="106337" y="25788"/>
                    <a:pt x="71460" y="19009"/>
                    <a:pt x="71460" y="18263"/>
                  </a:cubicBezTo>
                  <a:lnTo>
                    <a:pt x="-4993" y="-141"/>
                  </a:lnTo>
                  <a:cubicBezTo>
                    <a:pt x="-4993" y="-764"/>
                    <a:pt x="5618" y="-1265"/>
                    <a:pt x="6236" y="-1265"/>
                  </a:cubicBezTo>
                  <a:cubicBezTo>
                    <a:pt x="6236" y="-1265"/>
                    <a:pt x="1688451" y="-1265"/>
                    <a:pt x="1689581" y="-141"/>
                  </a:cubicBezTo>
                  <a:lnTo>
                    <a:pt x="1613123" y="18263"/>
                  </a:lnTo>
                  <a:cubicBezTo>
                    <a:pt x="1613123" y="19009"/>
                    <a:pt x="1578246" y="25788"/>
                    <a:pt x="1577513" y="25916"/>
                  </a:cubicBezTo>
                  <a:lnTo>
                    <a:pt x="1564383" y="26307"/>
                  </a:lnTo>
                  <a:cubicBezTo>
                    <a:pt x="1564383" y="26307"/>
                    <a:pt x="109265" y="26307"/>
                    <a:pt x="107070" y="25916"/>
                  </a:cubicBezTo>
                </a:path>
              </a:pathLst>
            </a:custGeom>
            <a:solidFill>
              <a:srgbClr val="C5C4C4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5EE6D159-1A8C-34B6-89BE-2A3B4C125413}"/>
                </a:ext>
              </a:extLst>
            </p:cNvPr>
            <p:cNvSpPr/>
            <p:nvPr/>
          </p:nvSpPr>
          <p:spPr>
            <a:xfrm flipV="1">
              <a:off x="5339853" y="5355486"/>
              <a:ext cx="1696413" cy="28153"/>
            </a:xfrm>
            <a:custGeom>
              <a:avLst/>
              <a:gdLst>
                <a:gd name="connsiteX0" fmla="*/ 105017 w 1696413"/>
                <a:gd name="connsiteY0" fmla="*/ 26443 h 28153"/>
                <a:gd name="connsiteX1" fmla="*/ 69938 w 1696413"/>
                <a:gd name="connsiteY1" fmla="*/ 18736 h 28153"/>
                <a:gd name="connsiteX2" fmla="*/ -4993 w 1696413"/>
                <a:gd name="connsiteY2" fmla="*/ 1 h 28153"/>
                <a:gd name="connsiteX3" fmla="*/ 6175 w 1696413"/>
                <a:gd name="connsiteY3" fmla="*/ -1264 h 28153"/>
                <a:gd name="connsiteX4" fmla="*/ 1691421 w 1696413"/>
                <a:gd name="connsiteY4" fmla="*/ 1 h 28153"/>
                <a:gd name="connsiteX5" fmla="*/ 1616497 w 1696413"/>
                <a:gd name="connsiteY5" fmla="*/ 18736 h 28153"/>
                <a:gd name="connsiteX6" fmla="*/ 1581412 w 1696413"/>
                <a:gd name="connsiteY6" fmla="*/ 26443 h 28153"/>
                <a:gd name="connsiteX7" fmla="*/ 1568228 w 1696413"/>
                <a:gd name="connsiteY7" fmla="*/ 26889 h 28153"/>
                <a:gd name="connsiteX8" fmla="*/ 105017 w 1696413"/>
                <a:gd name="connsiteY8" fmla="*/ 26443 h 2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6413" h="28153">
                  <a:moveTo>
                    <a:pt x="105017" y="26443"/>
                  </a:moveTo>
                  <a:cubicBezTo>
                    <a:pt x="104191" y="26303"/>
                    <a:pt x="69938" y="19573"/>
                    <a:pt x="69938" y="18736"/>
                  </a:cubicBezTo>
                  <a:lnTo>
                    <a:pt x="-4993" y="1"/>
                  </a:lnTo>
                  <a:cubicBezTo>
                    <a:pt x="-4993" y="-695"/>
                    <a:pt x="5478" y="-1264"/>
                    <a:pt x="6175" y="-1264"/>
                  </a:cubicBezTo>
                  <a:cubicBezTo>
                    <a:pt x="6175" y="-1264"/>
                    <a:pt x="1690156" y="-1264"/>
                    <a:pt x="1691421" y="1"/>
                  </a:cubicBezTo>
                  <a:lnTo>
                    <a:pt x="1616497" y="18736"/>
                  </a:lnTo>
                  <a:cubicBezTo>
                    <a:pt x="1616497" y="19573"/>
                    <a:pt x="1582237" y="26303"/>
                    <a:pt x="1581412" y="26443"/>
                  </a:cubicBezTo>
                  <a:lnTo>
                    <a:pt x="1568228" y="26889"/>
                  </a:lnTo>
                  <a:cubicBezTo>
                    <a:pt x="1568228" y="26889"/>
                    <a:pt x="107474" y="26889"/>
                    <a:pt x="105017" y="26443"/>
                  </a:cubicBezTo>
                </a:path>
              </a:pathLst>
            </a:custGeom>
            <a:solidFill>
              <a:srgbClr val="C6C5C5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F16F16C-2B7A-8CF2-B765-DFD954EE63E8}"/>
                </a:ext>
              </a:extLst>
            </p:cNvPr>
            <p:cNvSpPr/>
            <p:nvPr/>
          </p:nvSpPr>
          <p:spPr>
            <a:xfrm flipV="1">
              <a:off x="5338936" y="5355969"/>
              <a:ext cx="1698247" cy="28727"/>
            </a:xfrm>
            <a:custGeom>
              <a:avLst/>
              <a:gdLst>
                <a:gd name="connsiteX0" fmla="*/ 102957 w 1698247"/>
                <a:gd name="connsiteY0" fmla="*/ 26970 h 28727"/>
                <a:gd name="connsiteX1" fmla="*/ 68398 w 1698247"/>
                <a:gd name="connsiteY1" fmla="*/ 19196 h 28727"/>
                <a:gd name="connsiteX2" fmla="*/ -4993 w 1698247"/>
                <a:gd name="connsiteY2" fmla="*/ 143 h 28727"/>
                <a:gd name="connsiteX3" fmla="*/ 6113 w 1698247"/>
                <a:gd name="connsiteY3" fmla="*/ -1262 h 28727"/>
                <a:gd name="connsiteX4" fmla="*/ 1693255 w 1698247"/>
                <a:gd name="connsiteY4" fmla="*/ 143 h 28727"/>
                <a:gd name="connsiteX5" fmla="*/ 1619864 w 1698247"/>
                <a:gd name="connsiteY5" fmla="*/ 19196 h 28727"/>
                <a:gd name="connsiteX6" fmla="*/ 1585305 w 1698247"/>
                <a:gd name="connsiteY6" fmla="*/ 26970 h 28727"/>
                <a:gd name="connsiteX7" fmla="*/ 1572066 w 1698247"/>
                <a:gd name="connsiteY7" fmla="*/ 27465 h 28727"/>
                <a:gd name="connsiteX8" fmla="*/ 102957 w 1698247"/>
                <a:gd name="connsiteY8" fmla="*/ 26970 h 2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8247" h="28727">
                  <a:moveTo>
                    <a:pt x="102957" y="26970"/>
                  </a:moveTo>
                  <a:cubicBezTo>
                    <a:pt x="102040" y="26811"/>
                    <a:pt x="68398" y="20125"/>
                    <a:pt x="68398" y="19196"/>
                  </a:cubicBezTo>
                  <a:lnTo>
                    <a:pt x="-4993" y="143"/>
                  </a:lnTo>
                  <a:cubicBezTo>
                    <a:pt x="-4993" y="-633"/>
                    <a:pt x="5337" y="-1262"/>
                    <a:pt x="6113" y="-1262"/>
                  </a:cubicBezTo>
                  <a:cubicBezTo>
                    <a:pt x="6113" y="-1262"/>
                    <a:pt x="1691855" y="-1262"/>
                    <a:pt x="1693255" y="143"/>
                  </a:cubicBezTo>
                  <a:lnTo>
                    <a:pt x="1619864" y="19196"/>
                  </a:lnTo>
                  <a:cubicBezTo>
                    <a:pt x="1619864" y="20125"/>
                    <a:pt x="1586222" y="26811"/>
                    <a:pt x="1585305" y="26970"/>
                  </a:cubicBezTo>
                  <a:lnTo>
                    <a:pt x="1572066" y="27465"/>
                  </a:lnTo>
                  <a:cubicBezTo>
                    <a:pt x="1572066" y="27465"/>
                    <a:pt x="105689" y="27465"/>
                    <a:pt x="102957" y="26970"/>
                  </a:cubicBezTo>
                </a:path>
              </a:pathLst>
            </a:custGeom>
            <a:solidFill>
              <a:srgbClr val="C7C6C6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AC9BEA8F-6D12-6B89-0DE0-406E250BD42D}"/>
                </a:ext>
              </a:extLst>
            </p:cNvPr>
            <p:cNvSpPr/>
            <p:nvPr/>
          </p:nvSpPr>
          <p:spPr>
            <a:xfrm flipV="1">
              <a:off x="5338013" y="5356458"/>
              <a:ext cx="1700093" cy="29302"/>
            </a:xfrm>
            <a:custGeom>
              <a:avLst/>
              <a:gdLst>
                <a:gd name="connsiteX0" fmla="*/ 100903 w 1700093"/>
                <a:gd name="connsiteY0" fmla="*/ 27510 h 29302"/>
                <a:gd name="connsiteX1" fmla="*/ 66876 w 1700093"/>
                <a:gd name="connsiteY1" fmla="*/ 19661 h 29302"/>
                <a:gd name="connsiteX2" fmla="*/ -4993 w 1700093"/>
                <a:gd name="connsiteY2" fmla="*/ 285 h 29302"/>
                <a:gd name="connsiteX3" fmla="*/ 6053 w 1700093"/>
                <a:gd name="connsiteY3" fmla="*/ -1261 h 29302"/>
                <a:gd name="connsiteX4" fmla="*/ 1695101 w 1700093"/>
                <a:gd name="connsiteY4" fmla="*/ 285 h 29302"/>
                <a:gd name="connsiteX5" fmla="*/ 1623232 w 1700093"/>
                <a:gd name="connsiteY5" fmla="*/ 19661 h 29302"/>
                <a:gd name="connsiteX6" fmla="*/ 1589211 w 1700093"/>
                <a:gd name="connsiteY6" fmla="*/ 27510 h 29302"/>
                <a:gd name="connsiteX7" fmla="*/ 1575917 w 1700093"/>
                <a:gd name="connsiteY7" fmla="*/ 28042 h 29302"/>
                <a:gd name="connsiteX8" fmla="*/ 100903 w 1700093"/>
                <a:gd name="connsiteY8" fmla="*/ 27510 h 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093" h="29302">
                  <a:moveTo>
                    <a:pt x="100903" y="27510"/>
                  </a:moveTo>
                  <a:cubicBezTo>
                    <a:pt x="99895" y="27326"/>
                    <a:pt x="66876" y="20682"/>
                    <a:pt x="66876" y="19661"/>
                  </a:cubicBezTo>
                  <a:lnTo>
                    <a:pt x="-4993" y="285"/>
                  </a:lnTo>
                  <a:cubicBezTo>
                    <a:pt x="-4993" y="-564"/>
                    <a:pt x="5197" y="-1261"/>
                    <a:pt x="6053" y="-1261"/>
                  </a:cubicBezTo>
                  <a:cubicBezTo>
                    <a:pt x="6053" y="-1261"/>
                    <a:pt x="1693554" y="-1261"/>
                    <a:pt x="1695101" y="285"/>
                  </a:cubicBezTo>
                  <a:lnTo>
                    <a:pt x="1623232" y="19661"/>
                  </a:lnTo>
                  <a:cubicBezTo>
                    <a:pt x="1623232" y="20682"/>
                    <a:pt x="1590220" y="27326"/>
                    <a:pt x="1589211" y="27510"/>
                  </a:cubicBezTo>
                  <a:lnTo>
                    <a:pt x="1575917" y="28042"/>
                  </a:lnTo>
                  <a:cubicBezTo>
                    <a:pt x="1575917" y="28042"/>
                    <a:pt x="103910" y="28042"/>
                    <a:pt x="100903" y="27510"/>
                  </a:cubicBezTo>
                </a:path>
              </a:pathLst>
            </a:custGeom>
            <a:solidFill>
              <a:srgbClr val="C8C7C7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CA0AD537-F404-B148-034D-5525A1F5F0BF}"/>
                </a:ext>
              </a:extLst>
            </p:cNvPr>
            <p:cNvSpPr/>
            <p:nvPr/>
          </p:nvSpPr>
          <p:spPr>
            <a:xfrm flipV="1">
              <a:off x="5337096" y="5356941"/>
              <a:ext cx="1701927" cy="29876"/>
            </a:xfrm>
            <a:custGeom>
              <a:avLst/>
              <a:gdLst>
                <a:gd name="connsiteX0" fmla="*/ 98843 w 1701927"/>
                <a:gd name="connsiteY0" fmla="*/ 28037 h 29876"/>
                <a:gd name="connsiteX1" fmla="*/ 65348 w 1701927"/>
                <a:gd name="connsiteY1" fmla="*/ 20121 h 29876"/>
                <a:gd name="connsiteX2" fmla="*/ -4993 w 1701927"/>
                <a:gd name="connsiteY2" fmla="*/ 427 h 29876"/>
                <a:gd name="connsiteX3" fmla="*/ 5991 w 1701927"/>
                <a:gd name="connsiteY3" fmla="*/ -1260 h 29876"/>
                <a:gd name="connsiteX4" fmla="*/ 1696935 w 1701927"/>
                <a:gd name="connsiteY4" fmla="*/ 427 h 29876"/>
                <a:gd name="connsiteX5" fmla="*/ 1626600 w 1701927"/>
                <a:gd name="connsiteY5" fmla="*/ 20121 h 29876"/>
                <a:gd name="connsiteX6" fmla="*/ 1593105 w 1701927"/>
                <a:gd name="connsiteY6" fmla="*/ 28037 h 29876"/>
                <a:gd name="connsiteX7" fmla="*/ 1579756 w 1701927"/>
                <a:gd name="connsiteY7" fmla="*/ 28617 h 29876"/>
                <a:gd name="connsiteX8" fmla="*/ 98843 w 1701927"/>
                <a:gd name="connsiteY8" fmla="*/ 28037 h 2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1927" h="29876">
                  <a:moveTo>
                    <a:pt x="98843" y="28037"/>
                  </a:moveTo>
                  <a:cubicBezTo>
                    <a:pt x="97737" y="27835"/>
                    <a:pt x="65348" y="21240"/>
                    <a:pt x="65348" y="20121"/>
                  </a:cubicBezTo>
                  <a:lnTo>
                    <a:pt x="-4993" y="427"/>
                  </a:lnTo>
                  <a:cubicBezTo>
                    <a:pt x="-4993" y="-502"/>
                    <a:pt x="5056" y="-1260"/>
                    <a:pt x="5991" y="-1260"/>
                  </a:cubicBezTo>
                  <a:cubicBezTo>
                    <a:pt x="5991" y="-1260"/>
                    <a:pt x="1695254" y="-1260"/>
                    <a:pt x="1696935" y="427"/>
                  </a:cubicBezTo>
                  <a:lnTo>
                    <a:pt x="1626600" y="20121"/>
                  </a:lnTo>
                  <a:cubicBezTo>
                    <a:pt x="1626600" y="21240"/>
                    <a:pt x="1594205" y="27835"/>
                    <a:pt x="1593105" y="28037"/>
                  </a:cubicBezTo>
                  <a:lnTo>
                    <a:pt x="1579756" y="28617"/>
                  </a:lnTo>
                  <a:cubicBezTo>
                    <a:pt x="1579756" y="28617"/>
                    <a:pt x="102120" y="28617"/>
                    <a:pt x="98843" y="28037"/>
                  </a:cubicBezTo>
                </a:path>
              </a:pathLst>
            </a:custGeom>
            <a:solidFill>
              <a:srgbClr val="C9C8C8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9F6E7F73-98EB-9787-84F5-DC91BBC3EEBB}"/>
                </a:ext>
              </a:extLst>
            </p:cNvPr>
            <p:cNvSpPr/>
            <p:nvPr/>
          </p:nvSpPr>
          <p:spPr>
            <a:xfrm flipV="1">
              <a:off x="5336173" y="5357424"/>
              <a:ext cx="1703778" cy="30451"/>
            </a:xfrm>
            <a:custGeom>
              <a:avLst/>
              <a:gdLst>
                <a:gd name="connsiteX0" fmla="*/ 96789 w 1703778"/>
                <a:gd name="connsiteY0" fmla="*/ 28564 h 30451"/>
                <a:gd name="connsiteX1" fmla="*/ 63814 w 1703778"/>
                <a:gd name="connsiteY1" fmla="*/ 20581 h 30451"/>
                <a:gd name="connsiteX2" fmla="*/ -4993 w 1703778"/>
                <a:gd name="connsiteY2" fmla="*/ 569 h 30451"/>
                <a:gd name="connsiteX3" fmla="*/ 5930 w 1703778"/>
                <a:gd name="connsiteY3" fmla="*/ -1258 h 30451"/>
                <a:gd name="connsiteX4" fmla="*/ 1698786 w 1703778"/>
                <a:gd name="connsiteY4" fmla="*/ 569 h 30451"/>
                <a:gd name="connsiteX5" fmla="*/ 1629974 w 1703778"/>
                <a:gd name="connsiteY5" fmla="*/ 20581 h 30451"/>
                <a:gd name="connsiteX6" fmla="*/ 1596998 w 1703778"/>
                <a:gd name="connsiteY6" fmla="*/ 28564 h 30451"/>
                <a:gd name="connsiteX7" fmla="*/ 1583606 w 1703778"/>
                <a:gd name="connsiteY7" fmla="*/ 29193 h 30451"/>
                <a:gd name="connsiteX8" fmla="*/ 96789 w 1703778"/>
                <a:gd name="connsiteY8" fmla="*/ 28564 h 3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3778" h="30451">
                  <a:moveTo>
                    <a:pt x="96789" y="28564"/>
                  </a:moveTo>
                  <a:cubicBezTo>
                    <a:pt x="95597" y="28350"/>
                    <a:pt x="63814" y="21791"/>
                    <a:pt x="63814" y="20581"/>
                  </a:cubicBezTo>
                  <a:lnTo>
                    <a:pt x="-4993" y="569"/>
                  </a:lnTo>
                  <a:cubicBezTo>
                    <a:pt x="-4993" y="-439"/>
                    <a:pt x="4921" y="-1258"/>
                    <a:pt x="5930" y="-1258"/>
                  </a:cubicBezTo>
                  <a:cubicBezTo>
                    <a:pt x="5930" y="-1258"/>
                    <a:pt x="1696959" y="-1258"/>
                    <a:pt x="1698786" y="569"/>
                  </a:cubicBezTo>
                  <a:lnTo>
                    <a:pt x="1629974" y="20581"/>
                  </a:lnTo>
                  <a:cubicBezTo>
                    <a:pt x="1629974" y="21791"/>
                    <a:pt x="1598196" y="28350"/>
                    <a:pt x="1596998" y="28564"/>
                  </a:cubicBezTo>
                  <a:lnTo>
                    <a:pt x="1583606" y="29193"/>
                  </a:lnTo>
                  <a:cubicBezTo>
                    <a:pt x="1583606" y="29193"/>
                    <a:pt x="100341" y="29193"/>
                    <a:pt x="96789" y="28564"/>
                  </a:cubicBezTo>
                </a:path>
              </a:pathLst>
            </a:custGeom>
            <a:solidFill>
              <a:srgbClr val="CAC9C9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5B59E3BC-2A32-72A0-1F05-05F957FA5277}"/>
                </a:ext>
              </a:extLst>
            </p:cNvPr>
            <p:cNvSpPr/>
            <p:nvPr/>
          </p:nvSpPr>
          <p:spPr>
            <a:xfrm flipV="1">
              <a:off x="5335257" y="5357907"/>
              <a:ext cx="1705612" cy="31032"/>
            </a:xfrm>
            <a:custGeom>
              <a:avLst/>
              <a:gdLst>
                <a:gd name="connsiteX0" fmla="*/ 94730 w 1705612"/>
                <a:gd name="connsiteY0" fmla="*/ 29097 h 31032"/>
                <a:gd name="connsiteX1" fmla="*/ 62285 w 1705612"/>
                <a:gd name="connsiteY1" fmla="*/ 21047 h 31032"/>
                <a:gd name="connsiteX2" fmla="*/ -4993 w 1705612"/>
                <a:gd name="connsiteY2" fmla="*/ 711 h 31032"/>
                <a:gd name="connsiteX3" fmla="*/ 5863 w 1705612"/>
                <a:gd name="connsiteY3" fmla="*/ -1257 h 31032"/>
                <a:gd name="connsiteX4" fmla="*/ 1700620 w 1705612"/>
                <a:gd name="connsiteY4" fmla="*/ 711 h 31032"/>
                <a:gd name="connsiteX5" fmla="*/ 1633336 w 1705612"/>
                <a:gd name="connsiteY5" fmla="*/ 21047 h 31032"/>
                <a:gd name="connsiteX6" fmla="*/ 1600898 w 1705612"/>
                <a:gd name="connsiteY6" fmla="*/ 29097 h 31032"/>
                <a:gd name="connsiteX7" fmla="*/ 1587439 w 1705612"/>
                <a:gd name="connsiteY7" fmla="*/ 29775 h 31032"/>
                <a:gd name="connsiteX8" fmla="*/ 94730 w 1705612"/>
                <a:gd name="connsiteY8" fmla="*/ 29097 h 3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5612" h="31032">
                  <a:moveTo>
                    <a:pt x="94730" y="29097"/>
                  </a:moveTo>
                  <a:cubicBezTo>
                    <a:pt x="93446" y="28871"/>
                    <a:pt x="62285" y="22349"/>
                    <a:pt x="62285" y="21047"/>
                  </a:cubicBezTo>
                  <a:lnTo>
                    <a:pt x="-4993" y="711"/>
                  </a:lnTo>
                  <a:cubicBezTo>
                    <a:pt x="-4993" y="-370"/>
                    <a:pt x="4781" y="-1257"/>
                    <a:pt x="5863" y="-1257"/>
                  </a:cubicBezTo>
                  <a:cubicBezTo>
                    <a:pt x="5863" y="-1257"/>
                    <a:pt x="1698652" y="-1257"/>
                    <a:pt x="1700620" y="711"/>
                  </a:cubicBezTo>
                  <a:lnTo>
                    <a:pt x="1633336" y="21047"/>
                  </a:lnTo>
                  <a:cubicBezTo>
                    <a:pt x="1633336" y="22349"/>
                    <a:pt x="1602175" y="28871"/>
                    <a:pt x="1600898" y="29097"/>
                  </a:cubicBezTo>
                  <a:lnTo>
                    <a:pt x="1587439" y="29775"/>
                  </a:lnTo>
                  <a:cubicBezTo>
                    <a:pt x="1587439" y="29775"/>
                    <a:pt x="98550" y="29775"/>
                    <a:pt x="94730" y="29097"/>
                  </a:cubicBezTo>
                </a:path>
              </a:pathLst>
            </a:custGeom>
            <a:solidFill>
              <a:srgbClr val="CBCACA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817A2CAF-2A06-5CAB-4E62-7CDB1D522F47}"/>
                </a:ext>
              </a:extLst>
            </p:cNvPr>
            <p:cNvSpPr/>
            <p:nvPr/>
          </p:nvSpPr>
          <p:spPr>
            <a:xfrm flipV="1">
              <a:off x="5334334" y="5358384"/>
              <a:ext cx="1707452" cy="31618"/>
            </a:xfrm>
            <a:custGeom>
              <a:avLst/>
              <a:gdLst>
                <a:gd name="connsiteX0" fmla="*/ 92670 w 1707452"/>
                <a:gd name="connsiteY0" fmla="*/ 29630 h 31618"/>
                <a:gd name="connsiteX1" fmla="*/ 60764 w 1707452"/>
                <a:gd name="connsiteY1" fmla="*/ 21519 h 31618"/>
                <a:gd name="connsiteX2" fmla="*/ -4993 w 1707452"/>
                <a:gd name="connsiteY2" fmla="*/ 853 h 31618"/>
                <a:gd name="connsiteX3" fmla="*/ 5802 w 1707452"/>
                <a:gd name="connsiteY3" fmla="*/ -1255 h 31618"/>
                <a:gd name="connsiteX4" fmla="*/ 1702460 w 1707452"/>
                <a:gd name="connsiteY4" fmla="*/ 853 h 31618"/>
                <a:gd name="connsiteX5" fmla="*/ 1636716 w 1707452"/>
                <a:gd name="connsiteY5" fmla="*/ 21519 h 31618"/>
                <a:gd name="connsiteX6" fmla="*/ 1604798 w 1707452"/>
                <a:gd name="connsiteY6" fmla="*/ 29630 h 31618"/>
                <a:gd name="connsiteX7" fmla="*/ 1591290 w 1707452"/>
                <a:gd name="connsiteY7" fmla="*/ 30364 h 31618"/>
                <a:gd name="connsiteX8" fmla="*/ 92670 w 1707452"/>
                <a:gd name="connsiteY8" fmla="*/ 29630 h 3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7452" h="31618">
                  <a:moveTo>
                    <a:pt x="92670" y="29630"/>
                  </a:moveTo>
                  <a:cubicBezTo>
                    <a:pt x="91301" y="29386"/>
                    <a:pt x="60764" y="22913"/>
                    <a:pt x="60764" y="21519"/>
                  </a:cubicBezTo>
                  <a:lnTo>
                    <a:pt x="-4993" y="853"/>
                  </a:lnTo>
                  <a:cubicBezTo>
                    <a:pt x="-4993" y="-314"/>
                    <a:pt x="4641" y="-1255"/>
                    <a:pt x="5802" y="-1255"/>
                  </a:cubicBezTo>
                  <a:cubicBezTo>
                    <a:pt x="5802" y="-1255"/>
                    <a:pt x="1700358" y="-1255"/>
                    <a:pt x="1702460" y="853"/>
                  </a:cubicBezTo>
                  <a:lnTo>
                    <a:pt x="1636716" y="21519"/>
                  </a:lnTo>
                  <a:cubicBezTo>
                    <a:pt x="1636716" y="22913"/>
                    <a:pt x="1606173" y="29386"/>
                    <a:pt x="1604798" y="29630"/>
                  </a:cubicBezTo>
                  <a:lnTo>
                    <a:pt x="1591290" y="30364"/>
                  </a:lnTo>
                  <a:cubicBezTo>
                    <a:pt x="1591290" y="30364"/>
                    <a:pt x="96771" y="30364"/>
                    <a:pt x="92670" y="29630"/>
                  </a:cubicBezTo>
                </a:path>
              </a:pathLst>
            </a:custGeom>
            <a:solidFill>
              <a:srgbClr val="CCCACA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6DA725CC-70F5-BFF9-E181-9097AB1D6553}"/>
                </a:ext>
              </a:extLst>
            </p:cNvPr>
            <p:cNvSpPr/>
            <p:nvPr/>
          </p:nvSpPr>
          <p:spPr>
            <a:xfrm flipV="1">
              <a:off x="5333411" y="5358866"/>
              <a:ext cx="1709298" cy="32193"/>
            </a:xfrm>
            <a:custGeom>
              <a:avLst/>
              <a:gdLst>
                <a:gd name="connsiteX0" fmla="*/ 90616 w 1709298"/>
                <a:gd name="connsiteY0" fmla="*/ 30157 h 32193"/>
                <a:gd name="connsiteX1" fmla="*/ 59229 w 1709298"/>
                <a:gd name="connsiteY1" fmla="*/ 21979 h 32193"/>
                <a:gd name="connsiteX2" fmla="*/ -4993 w 1709298"/>
                <a:gd name="connsiteY2" fmla="*/ 989 h 32193"/>
                <a:gd name="connsiteX3" fmla="*/ 5747 w 1709298"/>
                <a:gd name="connsiteY3" fmla="*/ -1254 h 32193"/>
                <a:gd name="connsiteX4" fmla="*/ 1704306 w 1709298"/>
                <a:gd name="connsiteY4" fmla="*/ 989 h 32193"/>
                <a:gd name="connsiteX5" fmla="*/ 1640084 w 1709298"/>
                <a:gd name="connsiteY5" fmla="*/ 21979 h 32193"/>
                <a:gd name="connsiteX6" fmla="*/ 1608697 w 1709298"/>
                <a:gd name="connsiteY6" fmla="*/ 30157 h 32193"/>
                <a:gd name="connsiteX7" fmla="*/ 1595134 w 1709298"/>
                <a:gd name="connsiteY7" fmla="*/ 30940 h 32193"/>
                <a:gd name="connsiteX8" fmla="*/ 90616 w 1709298"/>
                <a:gd name="connsiteY8" fmla="*/ 30157 h 3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9298" h="32193">
                  <a:moveTo>
                    <a:pt x="90616" y="30157"/>
                  </a:moveTo>
                  <a:cubicBezTo>
                    <a:pt x="89149" y="29894"/>
                    <a:pt x="59229" y="23464"/>
                    <a:pt x="59229" y="21979"/>
                  </a:cubicBezTo>
                  <a:lnTo>
                    <a:pt x="-4993" y="989"/>
                  </a:lnTo>
                  <a:cubicBezTo>
                    <a:pt x="-4993" y="-251"/>
                    <a:pt x="4506" y="-1254"/>
                    <a:pt x="5747" y="-1254"/>
                  </a:cubicBezTo>
                  <a:cubicBezTo>
                    <a:pt x="5747" y="-1254"/>
                    <a:pt x="1702063" y="-1254"/>
                    <a:pt x="1704306" y="989"/>
                  </a:cubicBezTo>
                  <a:lnTo>
                    <a:pt x="1640084" y="21979"/>
                  </a:lnTo>
                  <a:cubicBezTo>
                    <a:pt x="1640084" y="23464"/>
                    <a:pt x="1610164" y="29894"/>
                    <a:pt x="1608697" y="30157"/>
                  </a:cubicBezTo>
                  <a:lnTo>
                    <a:pt x="1595134" y="30940"/>
                  </a:lnTo>
                  <a:cubicBezTo>
                    <a:pt x="1595134" y="30940"/>
                    <a:pt x="94993" y="30940"/>
                    <a:pt x="90616" y="30157"/>
                  </a:cubicBezTo>
                </a:path>
              </a:pathLst>
            </a:custGeom>
            <a:solidFill>
              <a:srgbClr val="CDCBCB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49499492-2B5F-95EF-E36E-40CAE426F846}"/>
                </a:ext>
              </a:extLst>
            </p:cNvPr>
            <p:cNvSpPr/>
            <p:nvPr/>
          </p:nvSpPr>
          <p:spPr>
            <a:xfrm flipV="1">
              <a:off x="5332494" y="5359349"/>
              <a:ext cx="1711131" cy="32774"/>
            </a:xfrm>
            <a:custGeom>
              <a:avLst/>
              <a:gdLst>
                <a:gd name="connsiteX0" fmla="*/ 88556 w 1711131"/>
                <a:gd name="connsiteY0" fmla="*/ 30690 h 32774"/>
                <a:gd name="connsiteX1" fmla="*/ 57701 w 1711131"/>
                <a:gd name="connsiteY1" fmla="*/ 22439 h 32774"/>
                <a:gd name="connsiteX2" fmla="*/ -4993 w 1711131"/>
                <a:gd name="connsiteY2" fmla="*/ 1137 h 32774"/>
                <a:gd name="connsiteX3" fmla="*/ 5680 w 1711131"/>
                <a:gd name="connsiteY3" fmla="*/ -1252 h 32774"/>
                <a:gd name="connsiteX4" fmla="*/ 1706139 w 1711131"/>
                <a:gd name="connsiteY4" fmla="*/ 1137 h 32774"/>
                <a:gd name="connsiteX5" fmla="*/ 1643452 w 1711131"/>
                <a:gd name="connsiteY5" fmla="*/ 22439 h 32774"/>
                <a:gd name="connsiteX6" fmla="*/ 1612591 w 1711131"/>
                <a:gd name="connsiteY6" fmla="*/ 30690 h 32774"/>
                <a:gd name="connsiteX7" fmla="*/ 1598979 w 1711131"/>
                <a:gd name="connsiteY7" fmla="*/ 31522 h 32774"/>
                <a:gd name="connsiteX8" fmla="*/ 88556 w 1711131"/>
                <a:gd name="connsiteY8" fmla="*/ 30690 h 3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1131" h="32774">
                  <a:moveTo>
                    <a:pt x="88556" y="30690"/>
                  </a:moveTo>
                  <a:cubicBezTo>
                    <a:pt x="86998" y="30409"/>
                    <a:pt x="57701" y="24028"/>
                    <a:pt x="57701" y="22439"/>
                  </a:cubicBezTo>
                  <a:lnTo>
                    <a:pt x="-4993" y="1137"/>
                  </a:lnTo>
                  <a:cubicBezTo>
                    <a:pt x="-4993" y="-183"/>
                    <a:pt x="4359" y="-1252"/>
                    <a:pt x="5680" y="-1252"/>
                  </a:cubicBezTo>
                  <a:cubicBezTo>
                    <a:pt x="5680" y="-1252"/>
                    <a:pt x="1703756" y="-1252"/>
                    <a:pt x="1706139" y="1137"/>
                  </a:cubicBezTo>
                  <a:lnTo>
                    <a:pt x="1643452" y="22439"/>
                  </a:lnTo>
                  <a:cubicBezTo>
                    <a:pt x="1643452" y="24028"/>
                    <a:pt x="1614149" y="30409"/>
                    <a:pt x="1612591" y="30690"/>
                  </a:cubicBezTo>
                  <a:lnTo>
                    <a:pt x="1598979" y="31522"/>
                  </a:lnTo>
                  <a:cubicBezTo>
                    <a:pt x="1598979" y="31522"/>
                    <a:pt x="93201" y="31522"/>
                    <a:pt x="88556" y="30690"/>
                  </a:cubicBezTo>
                </a:path>
              </a:pathLst>
            </a:custGeom>
            <a:solidFill>
              <a:srgbClr val="CECCCC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A2518A99-F0BA-D8C9-DFC0-D7FC486FB30A}"/>
                </a:ext>
              </a:extLst>
            </p:cNvPr>
            <p:cNvSpPr/>
            <p:nvPr/>
          </p:nvSpPr>
          <p:spPr>
            <a:xfrm flipV="1">
              <a:off x="5331577" y="5359832"/>
              <a:ext cx="1712977" cy="33348"/>
            </a:xfrm>
            <a:custGeom>
              <a:avLst/>
              <a:gdLst>
                <a:gd name="connsiteX0" fmla="*/ 86490 w 1712977"/>
                <a:gd name="connsiteY0" fmla="*/ 31217 h 33348"/>
                <a:gd name="connsiteX1" fmla="*/ 56161 w 1712977"/>
                <a:gd name="connsiteY1" fmla="*/ 22905 h 33348"/>
                <a:gd name="connsiteX2" fmla="*/ -4993 w 1712977"/>
                <a:gd name="connsiteY2" fmla="*/ 1279 h 33348"/>
                <a:gd name="connsiteX3" fmla="*/ 5618 w 1712977"/>
                <a:gd name="connsiteY3" fmla="*/ -1251 h 33348"/>
                <a:gd name="connsiteX4" fmla="*/ 1707985 w 1712977"/>
                <a:gd name="connsiteY4" fmla="*/ 1279 h 33348"/>
                <a:gd name="connsiteX5" fmla="*/ 1646820 w 1712977"/>
                <a:gd name="connsiteY5" fmla="*/ 22905 h 33348"/>
                <a:gd name="connsiteX6" fmla="*/ 1616490 w 1712977"/>
                <a:gd name="connsiteY6" fmla="*/ 31217 h 33348"/>
                <a:gd name="connsiteX7" fmla="*/ 1602811 w 1712977"/>
                <a:gd name="connsiteY7" fmla="*/ 32098 h 33348"/>
                <a:gd name="connsiteX8" fmla="*/ 86490 w 1712977"/>
                <a:gd name="connsiteY8" fmla="*/ 31217 h 3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2977" h="33348">
                  <a:moveTo>
                    <a:pt x="86490" y="31217"/>
                  </a:moveTo>
                  <a:cubicBezTo>
                    <a:pt x="84846" y="30918"/>
                    <a:pt x="56161" y="24580"/>
                    <a:pt x="56161" y="22905"/>
                  </a:cubicBezTo>
                  <a:lnTo>
                    <a:pt x="-4993" y="1279"/>
                  </a:lnTo>
                  <a:cubicBezTo>
                    <a:pt x="-4993" y="-120"/>
                    <a:pt x="4219" y="-1251"/>
                    <a:pt x="5618" y="-1251"/>
                  </a:cubicBezTo>
                  <a:cubicBezTo>
                    <a:pt x="5618" y="-1251"/>
                    <a:pt x="1705449" y="-1251"/>
                    <a:pt x="1707985" y="1279"/>
                  </a:cubicBezTo>
                  <a:lnTo>
                    <a:pt x="1646820" y="22905"/>
                  </a:lnTo>
                  <a:cubicBezTo>
                    <a:pt x="1646820" y="24580"/>
                    <a:pt x="1618135" y="30918"/>
                    <a:pt x="1616490" y="31217"/>
                  </a:cubicBezTo>
                  <a:lnTo>
                    <a:pt x="1602811" y="32098"/>
                  </a:lnTo>
                  <a:cubicBezTo>
                    <a:pt x="1602811" y="32098"/>
                    <a:pt x="91417" y="32098"/>
                    <a:pt x="86490" y="31217"/>
                  </a:cubicBezTo>
                </a:path>
              </a:pathLst>
            </a:custGeom>
            <a:solidFill>
              <a:srgbClr val="CFCDCD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E5F07239-547A-2985-1D49-9C11BD80DC5E}"/>
                </a:ext>
              </a:extLst>
            </p:cNvPr>
            <p:cNvSpPr/>
            <p:nvPr/>
          </p:nvSpPr>
          <p:spPr>
            <a:xfrm flipV="1">
              <a:off x="5330654" y="5360315"/>
              <a:ext cx="1714817" cy="33923"/>
            </a:xfrm>
            <a:custGeom>
              <a:avLst/>
              <a:gdLst>
                <a:gd name="connsiteX0" fmla="*/ 84437 w 1714817"/>
                <a:gd name="connsiteY0" fmla="*/ 31745 h 33923"/>
                <a:gd name="connsiteX1" fmla="*/ 54639 w 1714817"/>
                <a:gd name="connsiteY1" fmla="*/ 23365 h 33923"/>
                <a:gd name="connsiteX2" fmla="*/ -4993 w 1714817"/>
                <a:gd name="connsiteY2" fmla="*/ 1415 h 33923"/>
                <a:gd name="connsiteX3" fmla="*/ 5557 w 1714817"/>
                <a:gd name="connsiteY3" fmla="*/ -1250 h 33923"/>
                <a:gd name="connsiteX4" fmla="*/ 1709825 w 1714817"/>
                <a:gd name="connsiteY4" fmla="*/ 1415 h 33923"/>
                <a:gd name="connsiteX5" fmla="*/ 1650188 w 1714817"/>
                <a:gd name="connsiteY5" fmla="*/ 23365 h 33923"/>
                <a:gd name="connsiteX6" fmla="*/ 1620390 w 1714817"/>
                <a:gd name="connsiteY6" fmla="*/ 31745 h 33923"/>
                <a:gd name="connsiteX7" fmla="*/ 1606662 w 1714817"/>
                <a:gd name="connsiteY7" fmla="*/ 32674 h 33923"/>
                <a:gd name="connsiteX8" fmla="*/ 84437 w 1714817"/>
                <a:gd name="connsiteY8" fmla="*/ 31745 h 3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817" h="33923">
                  <a:moveTo>
                    <a:pt x="84437" y="31745"/>
                  </a:moveTo>
                  <a:cubicBezTo>
                    <a:pt x="82701" y="31427"/>
                    <a:pt x="54639" y="25131"/>
                    <a:pt x="54639" y="23365"/>
                  </a:cubicBezTo>
                  <a:lnTo>
                    <a:pt x="-4993" y="1415"/>
                  </a:lnTo>
                  <a:cubicBezTo>
                    <a:pt x="-4993" y="-58"/>
                    <a:pt x="4084" y="-1250"/>
                    <a:pt x="5557" y="-1250"/>
                  </a:cubicBezTo>
                  <a:cubicBezTo>
                    <a:pt x="5557" y="-1250"/>
                    <a:pt x="1707154" y="-1250"/>
                    <a:pt x="1709825" y="1415"/>
                  </a:cubicBezTo>
                  <a:lnTo>
                    <a:pt x="1650188" y="23365"/>
                  </a:lnTo>
                  <a:cubicBezTo>
                    <a:pt x="1650188" y="25131"/>
                    <a:pt x="1622132" y="31427"/>
                    <a:pt x="1620390" y="31745"/>
                  </a:cubicBezTo>
                  <a:lnTo>
                    <a:pt x="1606662" y="32674"/>
                  </a:lnTo>
                  <a:cubicBezTo>
                    <a:pt x="1606662" y="32674"/>
                    <a:pt x="89632" y="32674"/>
                    <a:pt x="84437" y="31745"/>
                  </a:cubicBezTo>
                </a:path>
              </a:pathLst>
            </a:custGeom>
            <a:solidFill>
              <a:srgbClr val="D0CECE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843E61B-D65F-3CDB-E4BA-2680B7E13C18}"/>
                </a:ext>
              </a:extLst>
            </p:cNvPr>
            <p:cNvSpPr/>
            <p:nvPr/>
          </p:nvSpPr>
          <p:spPr>
            <a:xfrm flipV="1">
              <a:off x="5329731" y="5360804"/>
              <a:ext cx="1716657" cy="34497"/>
            </a:xfrm>
            <a:custGeom>
              <a:avLst/>
              <a:gdLst>
                <a:gd name="connsiteX0" fmla="*/ 82389 w 1716657"/>
                <a:gd name="connsiteY0" fmla="*/ 32278 h 34497"/>
                <a:gd name="connsiteX1" fmla="*/ 53117 w 1716657"/>
                <a:gd name="connsiteY1" fmla="*/ 23831 h 34497"/>
                <a:gd name="connsiteX2" fmla="*/ -4993 w 1716657"/>
                <a:gd name="connsiteY2" fmla="*/ 1563 h 34497"/>
                <a:gd name="connsiteX3" fmla="*/ 5502 w 1716657"/>
                <a:gd name="connsiteY3" fmla="*/ -1248 h 34497"/>
                <a:gd name="connsiteX4" fmla="*/ 1711665 w 1716657"/>
                <a:gd name="connsiteY4" fmla="*/ 1563 h 34497"/>
                <a:gd name="connsiteX5" fmla="*/ 1653561 w 1716657"/>
                <a:gd name="connsiteY5" fmla="*/ 23831 h 34497"/>
                <a:gd name="connsiteX6" fmla="*/ 1624290 w 1716657"/>
                <a:gd name="connsiteY6" fmla="*/ 32278 h 34497"/>
                <a:gd name="connsiteX7" fmla="*/ 1610506 w 1716657"/>
                <a:gd name="connsiteY7" fmla="*/ 33250 h 34497"/>
                <a:gd name="connsiteX8" fmla="*/ 82389 w 1716657"/>
                <a:gd name="connsiteY8" fmla="*/ 32278 h 3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6657" h="34497">
                  <a:moveTo>
                    <a:pt x="82389" y="32278"/>
                  </a:moveTo>
                  <a:cubicBezTo>
                    <a:pt x="80549" y="31954"/>
                    <a:pt x="53117" y="25695"/>
                    <a:pt x="53117" y="23831"/>
                  </a:cubicBezTo>
                  <a:lnTo>
                    <a:pt x="-4993" y="1563"/>
                  </a:lnTo>
                  <a:cubicBezTo>
                    <a:pt x="-4993" y="11"/>
                    <a:pt x="3950" y="-1248"/>
                    <a:pt x="5502" y="-1248"/>
                  </a:cubicBezTo>
                  <a:cubicBezTo>
                    <a:pt x="5502" y="-1248"/>
                    <a:pt x="1708853" y="-1248"/>
                    <a:pt x="1711665" y="1563"/>
                  </a:cubicBezTo>
                  <a:lnTo>
                    <a:pt x="1653561" y="23831"/>
                  </a:lnTo>
                  <a:cubicBezTo>
                    <a:pt x="1653561" y="25695"/>
                    <a:pt x="1626124" y="31954"/>
                    <a:pt x="1624290" y="32278"/>
                  </a:cubicBezTo>
                  <a:lnTo>
                    <a:pt x="1610506" y="33250"/>
                  </a:lnTo>
                  <a:cubicBezTo>
                    <a:pt x="1610506" y="33250"/>
                    <a:pt x="87847" y="33250"/>
                    <a:pt x="82389" y="32278"/>
                  </a:cubicBezTo>
                </a:path>
              </a:pathLst>
            </a:custGeom>
            <a:solidFill>
              <a:srgbClr val="D1CFCF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833023D9-2C4C-7304-8216-6027FA7DD635}"/>
                </a:ext>
              </a:extLst>
            </p:cNvPr>
            <p:cNvSpPr/>
            <p:nvPr/>
          </p:nvSpPr>
          <p:spPr>
            <a:xfrm flipV="1">
              <a:off x="5328808" y="5361287"/>
              <a:ext cx="1718503" cy="35072"/>
            </a:xfrm>
            <a:custGeom>
              <a:avLst/>
              <a:gdLst>
                <a:gd name="connsiteX0" fmla="*/ 80329 w 1718503"/>
                <a:gd name="connsiteY0" fmla="*/ 32799 h 35072"/>
                <a:gd name="connsiteX1" fmla="*/ 51583 w 1718503"/>
                <a:gd name="connsiteY1" fmla="*/ 24291 h 35072"/>
                <a:gd name="connsiteX2" fmla="*/ -4993 w 1718503"/>
                <a:gd name="connsiteY2" fmla="*/ 1705 h 35072"/>
                <a:gd name="connsiteX3" fmla="*/ 5435 w 1718503"/>
                <a:gd name="connsiteY3" fmla="*/ -1247 h 35072"/>
                <a:gd name="connsiteX4" fmla="*/ 1713511 w 1718503"/>
                <a:gd name="connsiteY4" fmla="*/ 1705 h 35072"/>
                <a:gd name="connsiteX5" fmla="*/ 1656936 w 1718503"/>
                <a:gd name="connsiteY5" fmla="*/ 24291 h 35072"/>
                <a:gd name="connsiteX6" fmla="*/ 1628196 w 1718503"/>
                <a:gd name="connsiteY6" fmla="*/ 32799 h 35072"/>
                <a:gd name="connsiteX7" fmla="*/ 1614357 w 1718503"/>
                <a:gd name="connsiteY7" fmla="*/ 33826 h 35072"/>
                <a:gd name="connsiteX8" fmla="*/ 80329 w 1718503"/>
                <a:gd name="connsiteY8" fmla="*/ 32799 h 3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8503" h="35072">
                  <a:moveTo>
                    <a:pt x="80329" y="32799"/>
                  </a:moveTo>
                  <a:cubicBezTo>
                    <a:pt x="78404" y="32463"/>
                    <a:pt x="51583" y="26246"/>
                    <a:pt x="51583" y="24291"/>
                  </a:cubicBezTo>
                  <a:lnTo>
                    <a:pt x="-4993" y="1705"/>
                  </a:lnTo>
                  <a:cubicBezTo>
                    <a:pt x="-4993" y="74"/>
                    <a:pt x="3809" y="-1247"/>
                    <a:pt x="5435" y="-1247"/>
                  </a:cubicBezTo>
                  <a:cubicBezTo>
                    <a:pt x="5435" y="-1247"/>
                    <a:pt x="1710559" y="-1247"/>
                    <a:pt x="1713511" y="1705"/>
                  </a:cubicBezTo>
                  <a:lnTo>
                    <a:pt x="1656936" y="24291"/>
                  </a:lnTo>
                  <a:cubicBezTo>
                    <a:pt x="1656936" y="26246"/>
                    <a:pt x="1630115" y="32463"/>
                    <a:pt x="1628196" y="32799"/>
                  </a:cubicBezTo>
                  <a:lnTo>
                    <a:pt x="1614357" y="33826"/>
                  </a:lnTo>
                  <a:cubicBezTo>
                    <a:pt x="1614357" y="33826"/>
                    <a:pt x="86068" y="33826"/>
                    <a:pt x="80329" y="32799"/>
                  </a:cubicBezTo>
                </a:path>
              </a:pathLst>
            </a:custGeom>
            <a:solidFill>
              <a:srgbClr val="D2D0D0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678192F0-678E-2995-B806-FBCB9348951C}"/>
                </a:ext>
              </a:extLst>
            </p:cNvPr>
            <p:cNvSpPr/>
            <p:nvPr/>
          </p:nvSpPr>
          <p:spPr>
            <a:xfrm flipV="1">
              <a:off x="5327891" y="5361770"/>
              <a:ext cx="1720337" cy="35652"/>
            </a:xfrm>
            <a:custGeom>
              <a:avLst/>
              <a:gdLst>
                <a:gd name="connsiteX0" fmla="*/ 78269 w 1720337"/>
                <a:gd name="connsiteY0" fmla="*/ 33338 h 35652"/>
                <a:gd name="connsiteX1" fmla="*/ 50055 w 1720337"/>
                <a:gd name="connsiteY1" fmla="*/ 24757 h 35652"/>
                <a:gd name="connsiteX2" fmla="*/ -4993 w 1720337"/>
                <a:gd name="connsiteY2" fmla="*/ 1847 h 35652"/>
                <a:gd name="connsiteX3" fmla="*/ 5374 w 1720337"/>
                <a:gd name="connsiteY3" fmla="*/ -1245 h 35652"/>
                <a:gd name="connsiteX4" fmla="*/ 1715345 w 1720337"/>
                <a:gd name="connsiteY4" fmla="*/ 1847 h 35652"/>
                <a:gd name="connsiteX5" fmla="*/ 1660298 w 1720337"/>
                <a:gd name="connsiteY5" fmla="*/ 24757 h 35652"/>
                <a:gd name="connsiteX6" fmla="*/ 1632089 w 1720337"/>
                <a:gd name="connsiteY6" fmla="*/ 33338 h 35652"/>
                <a:gd name="connsiteX7" fmla="*/ 1618196 w 1720337"/>
                <a:gd name="connsiteY7" fmla="*/ 34408 h 35652"/>
                <a:gd name="connsiteX8" fmla="*/ 78269 w 1720337"/>
                <a:gd name="connsiteY8" fmla="*/ 33338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0337" h="35652">
                  <a:moveTo>
                    <a:pt x="78269" y="33338"/>
                  </a:moveTo>
                  <a:cubicBezTo>
                    <a:pt x="76252" y="32978"/>
                    <a:pt x="50055" y="26804"/>
                    <a:pt x="50055" y="24757"/>
                  </a:cubicBezTo>
                  <a:lnTo>
                    <a:pt x="-4993" y="1847"/>
                  </a:lnTo>
                  <a:cubicBezTo>
                    <a:pt x="-4993" y="142"/>
                    <a:pt x="3669" y="-1245"/>
                    <a:pt x="5374" y="-1245"/>
                  </a:cubicBezTo>
                  <a:cubicBezTo>
                    <a:pt x="5374" y="-1245"/>
                    <a:pt x="1712258" y="-1245"/>
                    <a:pt x="1715345" y="1847"/>
                  </a:cubicBezTo>
                  <a:lnTo>
                    <a:pt x="1660298" y="24757"/>
                  </a:lnTo>
                  <a:cubicBezTo>
                    <a:pt x="1660298" y="26804"/>
                    <a:pt x="1634100" y="32978"/>
                    <a:pt x="1632089" y="33338"/>
                  </a:cubicBezTo>
                  <a:lnTo>
                    <a:pt x="1618196" y="34408"/>
                  </a:lnTo>
                  <a:cubicBezTo>
                    <a:pt x="1618196" y="34408"/>
                    <a:pt x="84278" y="34408"/>
                    <a:pt x="78269" y="33338"/>
                  </a:cubicBezTo>
                </a:path>
              </a:pathLst>
            </a:custGeom>
            <a:solidFill>
              <a:srgbClr val="D3D1D1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AEA54ADF-3414-904D-9D58-0FF773D007B5}"/>
                </a:ext>
              </a:extLst>
            </p:cNvPr>
            <p:cNvSpPr/>
            <p:nvPr/>
          </p:nvSpPr>
          <p:spPr>
            <a:xfrm flipV="1">
              <a:off x="5326974" y="5362253"/>
              <a:ext cx="1722171" cy="36233"/>
            </a:xfrm>
            <a:custGeom>
              <a:avLst/>
              <a:gdLst>
                <a:gd name="connsiteX0" fmla="*/ 76209 w 1722171"/>
                <a:gd name="connsiteY0" fmla="*/ 33871 h 36233"/>
                <a:gd name="connsiteX1" fmla="*/ 48521 w 1722171"/>
                <a:gd name="connsiteY1" fmla="*/ 25228 h 36233"/>
                <a:gd name="connsiteX2" fmla="*/ -4993 w 1722171"/>
                <a:gd name="connsiteY2" fmla="*/ 1990 h 36233"/>
                <a:gd name="connsiteX3" fmla="*/ 5307 w 1722171"/>
                <a:gd name="connsiteY3" fmla="*/ -1244 h 36233"/>
                <a:gd name="connsiteX4" fmla="*/ 1717179 w 1722171"/>
                <a:gd name="connsiteY4" fmla="*/ 1990 h 36233"/>
                <a:gd name="connsiteX5" fmla="*/ 1663672 w 1722171"/>
                <a:gd name="connsiteY5" fmla="*/ 25228 h 36233"/>
                <a:gd name="connsiteX6" fmla="*/ 1635977 w 1722171"/>
                <a:gd name="connsiteY6" fmla="*/ 33871 h 36233"/>
                <a:gd name="connsiteX7" fmla="*/ 1622034 w 1722171"/>
                <a:gd name="connsiteY7" fmla="*/ 34990 h 36233"/>
                <a:gd name="connsiteX8" fmla="*/ 76209 w 1722171"/>
                <a:gd name="connsiteY8" fmla="*/ 33871 h 3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2171" h="36233">
                  <a:moveTo>
                    <a:pt x="76209" y="33871"/>
                  </a:moveTo>
                  <a:cubicBezTo>
                    <a:pt x="74101" y="33492"/>
                    <a:pt x="48521" y="27368"/>
                    <a:pt x="48521" y="25228"/>
                  </a:cubicBezTo>
                  <a:lnTo>
                    <a:pt x="-4993" y="1990"/>
                  </a:lnTo>
                  <a:cubicBezTo>
                    <a:pt x="-4993" y="211"/>
                    <a:pt x="3522" y="-1244"/>
                    <a:pt x="5307" y="-1244"/>
                  </a:cubicBezTo>
                  <a:cubicBezTo>
                    <a:pt x="5307" y="-1244"/>
                    <a:pt x="1713951" y="-1244"/>
                    <a:pt x="1717179" y="1990"/>
                  </a:cubicBezTo>
                  <a:lnTo>
                    <a:pt x="1663672" y="25228"/>
                  </a:lnTo>
                  <a:cubicBezTo>
                    <a:pt x="1663672" y="27368"/>
                    <a:pt x="1638091" y="33492"/>
                    <a:pt x="1635977" y="33871"/>
                  </a:cubicBezTo>
                  <a:lnTo>
                    <a:pt x="1622034" y="34990"/>
                  </a:lnTo>
                  <a:cubicBezTo>
                    <a:pt x="1622034" y="34990"/>
                    <a:pt x="82493" y="34990"/>
                    <a:pt x="76209" y="33871"/>
                  </a:cubicBezTo>
                </a:path>
              </a:pathLst>
            </a:custGeom>
            <a:solidFill>
              <a:srgbClr val="D4D2D2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3B352B4-B54B-2190-5CEE-CA3A4FA388FA}"/>
                </a:ext>
              </a:extLst>
            </p:cNvPr>
            <p:cNvSpPr/>
            <p:nvPr/>
          </p:nvSpPr>
          <p:spPr>
            <a:xfrm flipV="1">
              <a:off x="5326051" y="5362735"/>
              <a:ext cx="1724022" cy="36802"/>
            </a:xfrm>
            <a:custGeom>
              <a:avLst/>
              <a:gdLst>
                <a:gd name="connsiteX0" fmla="*/ 74150 w 1724022"/>
                <a:gd name="connsiteY0" fmla="*/ 34392 h 36802"/>
                <a:gd name="connsiteX1" fmla="*/ 46992 w 1724022"/>
                <a:gd name="connsiteY1" fmla="*/ 25682 h 36802"/>
                <a:gd name="connsiteX2" fmla="*/ -4993 w 1724022"/>
                <a:gd name="connsiteY2" fmla="*/ 2119 h 36802"/>
                <a:gd name="connsiteX3" fmla="*/ 5252 w 1724022"/>
                <a:gd name="connsiteY3" fmla="*/ -1242 h 36802"/>
                <a:gd name="connsiteX4" fmla="*/ 1719030 w 1724022"/>
                <a:gd name="connsiteY4" fmla="*/ 2119 h 36802"/>
                <a:gd name="connsiteX5" fmla="*/ 1667039 w 1724022"/>
                <a:gd name="connsiteY5" fmla="*/ 25682 h 36802"/>
                <a:gd name="connsiteX6" fmla="*/ 1639882 w 1724022"/>
                <a:gd name="connsiteY6" fmla="*/ 34392 h 36802"/>
                <a:gd name="connsiteX7" fmla="*/ 1625885 w 1724022"/>
                <a:gd name="connsiteY7" fmla="*/ 35560 h 36802"/>
                <a:gd name="connsiteX8" fmla="*/ 74150 w 1724022"/>
                <a:gd name="connsiteY8" fmla="*/ 34392 h 3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4022" h="36802">
                  <a:moveTo>
                    <a:pt x="74150" y="34392"/>
                  </a:moveTo>
                  <a:cubicBezTo>
                    <a:pt x="71949" y="33995"/>
                    <a:pt x="46992" y="27913"/>
                    <a:pt x="46992" y="25682"/>
                  </a:cubicBezTo>
                  <a:lnTo>
                    <a:pt x="-4993" y="2119"/>
                  </a:lnTo>
                  <a:cubicBezTo>
                    <a:pt x="-4993" y="261"/>
                    <a:pt x="3387" y="-1242"/>
                    <a:pt x="5252" y="-1242"/>
                  </a:cubicBezTo>
                  <a:cubicBezTo>
                    <a:pt x="5252" y="-1242"/>
                    <a:pt x="1715656" y="-1242"/>
                    <a:pt x="1719030" y="2119"/>
                  </a:cubicBezTo>
                  <a:lnTo>
                    <a:pt x="1667039" y="25682"/>
                  </a:lnTo>
                  <a:cubicBezTo>
                    <a:pt x="1667039" y="27913"/>
                    <a:pt x="1642083" y="33995"/>
                    <a:pt x="1639882" y="34392"/>
                  </a:cubicBezTo>
                  <a:lnTo>
                    <a:pt x="1625885" y="35560"/>
                  </a:lnTo>
                  <a:cubicBezTo>
                    <a:pt x="1625885" y="35560"/>
                    <a:pt x="80714" y="35560"/>
                    <a:pt x="74150" y="34392"/>
                  </a:cubicBezTo>
                </a:path>
              </a:pathLst>
            </a:custGeom>
            <a:solidFill>
              <a:srgbClr val="D5D3D3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38EBD6E6-BCFC-EC9C-02E1-1400BAE4F43C}"/>
                </a:ext>
              </a:extLst>
            </p:cNvPr>
            <p:cNvSpPr/>
            <p:nvPr/>
          </p:nvSpPr>
          <p:spPr>
            <a:xfrm flipV="1">
              <a:off x="5325135" y="5363218"/>
              <a:ext cx="1725856" cy="37382"/>
            </a:xfrm>
            <a:custGeom>
              <a:avLst/>
              <a:gdLst>
                <a:gd name="connsiteX0" fmla="*/ 72090 w 1725856"/>
                <a:gd name="connsiteY0" fmla="*/ 34925 h 37382"/>
                <a:gd name="connsiteX1" fmla="*/ 45464 w 1725856"/>
                <a:gd name="connsiteY1" fmla="*/ 26142 h 37382"/>
                <a:gd name="connsiteX2" fmla="*/ -4993 w 1725856"/>
                <a:gd name="connsiteY2" fmla="*/ 2268 h 37382"/>
                <a:gd name="connsiteX3" fmla="*/ 5184 w 1725856"/>
                <a:gd name="connsiteY3" fmla="*/ -1241 h 37382"/>
                <a:gd name="connsiteX4" fmla="*/ 1720864 w 1725856"/>
                <a:gd name="connsiteY4" fmla="*/ 2268 h 37382"/>
                <a:gd name="connsiteX5" fmla="*/ 1670401 w 1725856"/>
                <a:gd name="connsiteY5" fmla="*/ 26142 h 37382"/>
                <a:gd name="connsiteX6" fmla="*/ 1643776 w 1725856"/>
                <a:gd name="connsiteY6" fmla="*/ 34925 h 37382"/>
                <a:gd name="connsiteX7" fmla="*/ 1629723 w 1725856"/>
                <a:gd name="connsiteY7" fmla="*/ 36142 h 37382"/>
                <a:gd name="connsiteX8" fmla="*/ 72090 w 1725856"/>
                <a:gd name="connsiteY8" fmla="*/ 34925 h 3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5856" h="37382">
                  <a:moveTo>
                    <a:pt x="72090" y="34925"/>
                  </a:moveTo>
                  <a:cubicBezTo>
                    <a:pt x="69797" y="34510"/>
                    <a:pt x="45464" y="28471"/>
                    <a:pt x="45464" y="26142"/>
                  </a:cubicBezTo>
                  <a:lnTo>
                    <a:pt x="-4993" y="2268"/>
                  </a:lnTo>
                  <a:cubicBezTo>
                    <a:pt x="-4993" y="330"/>
                    <a:pt x="3241" y="-1241"/>
                    <a:pt x="5184" y="-1241"/>
                  </a:cubicBezTo>
                  <a:cubicBezTo>
                    <a:pt x="5184" y="-1241"/>
                    <a:pt x="1717356" y="-1241"/>
                    <a:pt x="1720864" y="2268"/>
                  </a:cubicBezTo>
                  <a:lnTo>
                    <a:pt x="1670401" y="26142"/>
                  </a:lnTo>
                  <a:cubicBezTo>
                    <a:pt x="1670401" y="28471"/>
                    <a:pt x="1646068" y="34510"/>
                    <a:pt x="1643776" y="34925"/>
                  </a:cubicBezTo>
                  <a:lnTo>
                    <a:pt x="1629723" y="36142"/>
                  </a:lnTo>
                  <a:cubicBezTo>
                    <a:pt x="1629723" y="36142"/>
                    <a:pt x="78923" y="36142"/>
                    <a:pt x="72090" y="34925"/>
                  </a:cubicBezTo>
                </a:path>
              </a:pathLst>
            </a:custGeom>
            <a:solidFill>
              <a:srgbClr val="D6D4D4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C3547DF6-A9F0-CAAD-2770-3DD28DA8B2D3}"/>
                </a:ext>
              </a:extLst>
            </p:cNvPr>
            <p:cNvSpPr/>
            <p:nvPr/>
          </p:nvSpPr>
          <p:spPr>
            <a:xfrm flipV="1">
              <a:off x="5324206" y="5363695"/>
              <a:ext cx="1727708" cy="37969"/>
            </a:xfrm>
            <a:custGeom>
              <a:avLst/>
              <a:gdLst>
                <a:gd name="connsiteX0" fmla="*/ 70042 w 1727708"/>
                <a:gd name="connsiteY0" fmla="*/ 35459 h 37969"/>
                <a:gd name="connsiteX1" fmla="*/ 43943 w 1727708"/>
                <a:gd name="connsiteY1" fmla="*/ 26614 h 37969"/>
                <a:gd name="connsiteX2" fmla="*/ -4993 w 1727708"/>
                <a:gd name="connsiteY2" fmla="*/ 2416 h 37969"/>
                <a:gd name="connsiteX3" fmla="*/ 5135 w 1727708"/>
                <a:gd name="connsiteY3" fmla="*/ -1240 h 37969"/>
                <a:gd name="connsiteX4" fmla="*/ 1722716 w 1727708"/>
                <a:gd name="connsiteY4" fmla="*/ 2416 h 37969"/>
                <a:gd name="connsiteX5" fmla="*/ 1673787 w 1727708"/>
                <a:gd name="connsiteY5" fmla="*/ 26614 h 37969"/>
                <a:gd name="connsiteX6" fmla="*/ 1647682 w 1727708"/>
                <a:gd name="connsiteY6" fmla="*/ 35459 h 37969"/>
                <a:gd name="connsiteX7" fmla="*/ 1633574 w 1727708"/>
                <a:gd name="connsiteY7" fmla="*/ 36730 h 37969"/>
                <a:gd name="connsiteX8" fmla="*/ 70042 w 1727708"/>
                <a:gd name="connsiteY8" fmla="*/ 35459 h 3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7708" h="37969">
                  <a:moveTo>
                    <a:pt x="70042" y="35459"/>
                  </a:moveTo>
                  <a:cubicBezTo>
                    <a:pt x="67658" y="35037"/>
                    <a:pt x="43943" y="29035"/>
                    <a:pt x="43943" y="26614"/>
                  </a:cubicBezTo>
                  <a:lnTo>
                    <a:pt x="-4993" y="2416"/>
                  </a:lnTo>
                  <a:cubicBezTo>
                    <a:pt x="-4993" y="399"/>
                    <a:pt x="3119" y="-1240"/>
                    <a:pt x="5135" y="-1240"/>
                  </a:cubicBezTo>
                  <a:cubicBezTo>
                    <a:pt x="5135" y="-1240"/>
                    <a:pt x="1719061" y="-1240"/>
                    <a:pt x="1722716" y="2416"/>
                  </a:cubicBezTo>
                  <a:lnTo>
                    <a:pt x="1673787" y="26614"/>
                  </a:lnTo>
                  <a:cubicBezTo>
                    <a:pt x="1673787" y="29035"/>
                    <a:pt x="1650065" y="35037"/>
                    <a:pt x="1647682" y="35459"/>
                  </a:cubicBezTo>
                  <a:lnTo>
                    <a:pt x="1633574" y="36730"/>
                  </a:lnTo>
                  <a:cubicBezTo>
                    <a:pt x="1633574" y="36730"/>
                    <a:pt x="77151" y="36730"/>
                    <a:pt x="70042" y="35459"/>
                  </a:cubicBezTo>
                </a:path>
              </a:pathLst>
            </a:custGeom>
            <a:solidFill>
              <a:srgbClr val="D7D5D5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AD97A52E-626B-9DBF-507C-D629491573C0}"/>
                </a:ext>
              </a:extLst>
            </p:cNvPr>
            <p:cNvSpPr/>
            <p:nvPr/>
          </p:nvSpPr>
          <p:spPr>
            <a:xfrm flipV="1">
              <a:off x="5323289" y="5364178"/>
              <a:ext cx="1729542" cy="38544"/>
            </a:xfrm>
            <a:custGeom>
              <a:avLst/>
              <a:gdLst>
                <a:gd name="connsiteX0" fmla="*/ 67982 w 1729542"/>
                <a:gd name="connsiteY0" fmla="*/ 35986 h 38544"/>
                <a:gd name="connsiteX1" fmla="*/ 42408 w 1729542"/>
                <a:gd name="connsiteY1" fmla="*/ 27074 h 38544"/>
                <a:gd name="connsiteX2" fmla="*/ -4993 w 1729542"/>
                <a:gd name="connsiteY2" fmla="*/ 2552 h 38544"/>
                <a:gd name="connsiteX3" fmla="*/ 5068 w 1729542"/>
                <a:gd name="connsiteY3" fmla="*/ -1238 h 38544"/>
                <a:gd name="connsiteX4" fmla="*/ 1724550 w 1729542"/>
                <a:gd name="connsiteY4" fmla="*/ 2552 h 38544"/>
                <a:gd name="connsiteX5" fmla="*/ 1677149 w 1729542"/>
                <a:gd name="connsiteY5" fmla="*/ 27074 h 38544"/>
                <a:gd name="connsiteX6" fmla="*/ 1651581 w 1729542"/>
                <a:gd name="connsiteY6" fmla="*/ 35986 h 38544"/>
                <a:gd name="connsiteX7" fmla="*/ 1637413 w 1729542"/>
                <a:gd name="connsiteY7" fmla="*/ 37306 h 38544"/>
                <a:gd name="connsiteX8" fmla="*/ 67982 w 1729542"/>
                <a:gd name="connsiteY8" fmla="*/ 35986 h 3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9542" h="38544">
                  <a:moveTo>
                    <a:pt x="67982" y="35986"/>
                  </a:moveTo>
                  <a:cubicBezTo>
                    <a:pt x="65507" y="35546"/>
                    <a:pt x="42408" y="29586"/>
                    <a:pt x="42408" y="27074"/>
                  </a:cubicBezTo>
                  <a:lnTo>
                    <a:pt x="-4993" y="2552"/>
                  </a:lnTo>
                  <a:cubicBezTo>
                    <a:pt x="-4993" y="455"/>
                    <a:pt x="2972" y="-1238"/>
                    <a:pt x="5068" y="-1238"/>
                  </a:cubicBezTo>
                  <a:cubicBezTo>
                    <a:pt x="5068" y="-1238"/>
                    <a:pt x="1720760" y="-1238"/>
                    <a:pt x="1724550" y="2552"/>
                  </a:cubicBezTo>
                  <a:lnTo>
                    <a:pt x="1677149" y="27074"/>
                  </a:lnTo>
                  <a:cubicBezTo>
                    <a:pt x="1677149" y="29586"/>
                    <a:pt x="1654057" y="35546"/>
                    <a:pt x="1651581" y="35986"/>
                  </a:cubicBezTo>
                  <a:lnTo>
                    <a:pt x="1637413" y="37306"/>
                  </a:lnTo>
                  <a:cubicBezTo>
                    <a:pt x="1637413" y="37306"/>
                    <a:pt x="75366" y="37306"/>
                    <a:pt x="67982" y="35986"/>
                  </a:cubicBezTo>
                </a:path>
              </a:pathLst>
            </a:custGeom>
            <a:solidFill>
              <a:srgbClr val="D8D6D6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BD9002C8-9BBC-5C98-C2BD-2CB936CD34EF}"/>
                </a:ext>
              </a:extLst>
            </p:cNvPr>
            <p:cNvSpPr/>
            <p:nvPr/>
          </p:nvSpPr>
          <p:spPr>
            <a:xfrm flipV="1">
              <a:off x="5322372" y="5364661"/>
              <a:ext cx="1731375" cy="39124"/>
            </a:xfrm>
            <a:custGeom>
              <a:avLst/>
              <a:gdLst>
                <a:gd name="connsiteX0" fmla="*/ 65916 w 1731375"/>
                <a:gd name="connsiteY0" fmla="*/ 36519 h 39124"/>
                <a:gd name="connsiteX1" fmla="*/ 40880 w 1731375"/>
                <a:gd name="connsiteY1" fmla="*/ 27540 h 39124"/>
                <a:gd name="connsiteX2" fmla="*/ -4993 w 1731375"/>
                <a:gd name="connsiteY2" fmla="*/ 2700 h 39124"/>
                <a:gd name="connsiteX3" fmla="*/ 5001 w 1731375"/>
                <a:gd name="connsiteY3" fmla="*/ -1237 h 39124"/>
                <a:gd name="connsiteX4" fmla="*/ 1726383 w 1731375"/>
                <a:gd name="connsiteY4" fmla="*/ 2700 h 39124"/>
                <a:gd name="connsiteX5" fmla="*/ 1680517 w 1731375"/>
                <a:gd name="connsiteY5" fmla="*/ 27540 h 39124"/>
                <a:gd name="connsiteX6" fmla="*/ 1655475 w 1731375"/>
                <a:gd name="connsiteY6" fmla="*/ 36519 h 39124"/>
                <a:gd name="connsiteX7" fmla="*/ 1641257 w 1731375"/>
                <a:gd name="connsiteY7" fmla="*/ 37888 h 39124"/>
                <a:gd name="connsiteX8" fmla="*/ 65916 w 1731375"/>
                <a:gd name="connsiteY8" fmla="*/ 36519 h 3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1375" h="39124">
                  <a:moveTo>
                    <a:pt x="65916" y="36519"/>
                  </a:moveTo>
                  <a:cubicBezTo>
                    <a:pt x="63349" y="36061"/>
                    <a:pt x="40880" y="30150"/>
                    <a:pt x="40880" y="27540"/>
                  </a:cubicBezTo>
                  <a:lnTo>
                    <a:pt x="-4993" y="2700"/>
                  </a:lnTo>
                  <a:cubicBezTo>
                    <a:pt x="-4993" y="524"/>
                    <a:pt x="2831" y="-1237"/>
                    <a:pt x="5001" y="-1237"/>
                  </a:cubicBezTo>
                  <a:cubicBezTo>
                    <a:pt x="5001" y="-1237"/>
                    <a:pt x="1722459" y="-1237"/>
                    <a:pt x="1726383" y="2700"/>
                  </a:cubicBezTo>
                  <a:lnTo>
                    <a:pt x="1680517" y="27540"/>
                  </a:lnTo>
                  <a:cubicBezTo>
                    <a:pt x="1680517" y="30150"/>
                    <a:pt x="1658042" y="36061"/>
                    <a:pt x="1655475" y="36519"/>
                  </a:cubicBezTo>
                  <a:lnTo>
                    <a:pt x="1641257" y="37888"/>
                  </a:lnTo>
                  <a:cubicBezTo>
                    <a:pt x="1641257" y="37888"/>
                    <a:pt x="73575" y="37888"/>
                    <a:pt x="65916" y="36519"/>
                  </a:cubicBezTo>
                </a:path>
              </a:pathLst>
            </a:custGeom>
            <a:solidFill>
              <a:srgbClr val="D9D7D7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E660741A-7427-A78C-49CC-E01E2ECCA76F}"/>
                </a:ext>
              </a:extLst>
            </p:cNvPr>
            <p:cNvSpPr/>
            <p:nvPr/>
          </p:nvSpPr>
          <p:spPr>
            <a:xfrm flipV="1">
              <a:off x="5321449" y="5365144"/>
              <a:ext cx="1733228" cy="39705"/>
            </a:xfrm>
            <a:custGeom>
              <a:avLst/>
              <a:gdLst>
                <a:gd name="connsiteX0" fmla="*/ 63869 w 1733228"/>
                <a:gd name="connsiteY0" fmla="*/ 37052 h 39705"/>
                <a:gd name="connsiteX1" fmla="*/ 39352 w 1733228"/>
                <a:gd name="connsiteY1" fmla="*/ 28006 h 39705"/>
                <a:gd name="connsiteX2" fmla="*/ -4993 w 1733228"/>
                <a:gd name="connsiteY2" fmla="*/ 2842 h 39705"/>
                <a:gd name="connsiteX3" fmla="*/ 4940 w 1733228"/>
                <a:gd name="connsiteY3" fmla="*/ -1235 h 39705"/>
                <a:gd name="connsiteX4" fmla="*/ 1728236 w 1733228"/>
                <a:gd name="connsiteY4" fmla="*/ 2842 h 39705"/>
                <a:gd name="connsiteX5" fmla="*/ 1683891 w 1733228"/>
                <a:gd name="connsiteY5" fmla="*/ 28006 h 39705"/>
                <a:gd name="connsiteX6" fmla="*/ 1659374 w 1733228"/>
                <a:gd name="connsiteY6" fmla="*/ 37052 h 39705"/>
                <a:gd name="connsiteX7" fmla="*/ 1645102 w 1733228"/>
                <a:gd name="connsiteY7" fmla="*/ 38470 h 39705"/>
                <a:gd name="connsiteX8" fmla="*/ 63869 w 1733228"/>
                <a:gd name="connsiteY8" fmla="*/ 37052 h 39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3228" h="39705">
                  <a:moveTo>
                    <a:pt x="63869" y="37052"/>
                  </a:moveTo>
                  <a:cubicBezTo>
                    <a:pt x="61204" y="36576"/>
                    <a:pt x="39352" y="30708"/>
                    <a:pt x="39352" y="28006"/>
                  </a:cubicBezTo>
                  <a:lnTo>
                    <a:pt x="-4993" y="2842"/>
                  </a:lnTo>
                  <a:cubicBezTo>
                    <a:pt x="-4993" y="592"/>
                    <a:pt x="2691" y="-1235"/>
                    <a:pt x="4940" y="-1235"/>
                  </a:cubicBezTo>
                  <a:cubicBezTo>
                    <a:pt x="4940" y="-1235"/>
                    <a:pt x="1724159" y="-1235"/>
                    <a:pt x="1728236" y="2842"/>
                  </a:cubicBezTo>
                  <a:lnTo>
                    <a:pt x="1683891" y="28006"/>
                  </a:lnTo>
                  <a:cubicBezTo>
                    <a:pt x="1683891" y="30708"/>
                    <a:pt x="1662033" y="36576"/>
                    <a:pt x="1659374" y="37052"/>
                  </a:cubicBezTo>
                  <a:lnTo>
                    <a:pt x="1645102" y="38470"/>
                  </a:lnTo>
                  <a:cubicBezTo>
                    <a:pt x="1645102" y="38470"/>
                    <a:pt x="71790" y="38470"/>
                    <a:pt x="63869" y="37052"/>
                  </a:cubicBezTo>
                </a:path>
              </a:pathLst>
            </a:custGeom>
            <a:solidFill>
              <a:srgbClr val="DAD8D8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3AAB800A-128F-02AF-D8BE-87BEDBD981AC}"/>
                </a:ext>
              </a:extLst>
            </p:cNvPr>
            <p:cNvSpPr/>
            <p:nvPr/>
          </p:nvSpPr>
          <p:spPr>
            <a:xfrm flipV="1">
              <a:off x="5320532" y="5365633"/>
              <a:ext cx="1735061" cy="40267"/>
            </a:xfrm>
            <a:custGeom>
              <a:avLst/>
              <a:gdLst>
                <a:gd name="connsiteX0" fmla="*/ 61809 w 1735061"/>
                <a:gd name="connsiteY0" fmla="*/ 37573 h 40267"/>
                <a:gd name="connsiteX1" fmla="*/ 37818 w 1735061"/>
                <a:gd name="connsiteY1" fmla="*/ 28460 h 40267"/>
                <a:gd name="connsiteX2" fmla="*/ -4993 w 1735061"/>
                <a:gd name="connsiteY2" fmla="*/ 2972 h 40267"/>
                <a:gd name="connsiteX3" fmla="*/ 4879 w 1735061"/>
                <a:gd name="connsiteY3" fmla="*/ -1234 h 40267"/>
                <a:gd name="connsiteX4" fmla="*/ 1730069 w 1735061"/>
                <a:gd name="connsiteY4" fmla="*/ 2972 h 40267"/>
                <a:gd name="connsiteX5" fmla="*/ 1687253 w 1735061"/>
                <a:gd name="connsiteY5" fmla="*/ 28460 h 40267"/>
                <a:gd name="connsiteX6" fmla="*/ 1663268 w 1735061"/>
                <a:gd name="connsiteY6" fmla="*/ 37573 h 40267"/>
                <a:gd name="connsiteX7" fmla="*/ 1648941 w 1735061"/>
                <a:gd name="connsiteY7" fmla="*/ 39034 h 40267"/>
                <a:gd name="connsiteX8" fmla="*/ 61809 w 1735061"/>
                <a:gd name="connsiteY8" fmla="*/ 37573 h 4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5061" h="40267">
                  <a:moveTo>
                    <a:pt x="61809" y="37573"/>
                  </a:moveTo>
                  <a:cubicBezTo>
                    <a:pt x="59052" y="37078"/>
                    <a:pt x="37818" y="31253"/>
                    <a:pt x="37818" y="28460"/>
                  </a:cubicBezTo>
                  <a:lnTo>
                    <a:pt x="-4993" y="2972"/>
                  </a:lnTo>
                  <a:cubicBezTo>
                    <a:pt x="-4993" y="649"/>
                    <a:pt x="2550" y="-1234"/>
                    <a:pt x="4879" y="-1234"/>
                  </a:cubicBezTo>
                  <a:cubicBezTo>
                    <a:pt x="4879" y="-1234"/>
                    <a:pt x="1725858" y="-1234"/>
                    <a:pt x="1730069" y="2972"/>
                  </a:cubicBezTo>
                  <a:lnTo>
                    <a:pt x="1687253" y="28460"/>
                  </a:lnTo>
                  <a:cubicBezTo>
                    <a:pt x="1687253" y="31253"/>
                    <a:pt x="1666019" y="37078"/>
                    <a:pt x="1663268" y="37573"/>
                  </a:cubicBezTo>
                  <a:lnTo>
                    <a:pt x="1648941" y="39034"/>
                  </a:lnTo>
                  <a:cubicBezTo>
                    <a:pt x="1648941" y="39034"/>
                    <a:pt x="70000" y="39034"/>
                    <a:pt x="61809" y="37573"/>
                  </a:cubicBezTo>
                </a:path>
              </a:pathLst>
            </a:custGeom>
            <a:solidFill>
              <a:srgbClr val="DAD9D9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ED486A64-5040-622D-37C2-868EFD9B3224}"/>
                </a:ext>
              </a:extLst>
            </p:cNvPr>
            <p:cNvSpPr/>
            <p:nvPr/>
          </p:nvSpPr>
          <p:spPr>
            <a:xfrm flipV="1">
              <a:off x="5319609" y="5366116"/>
              <a:ext cx="1736907" cy="40848"/>
            </a:xfrm>
            <a:custGeom>
              <a:avLst/>
              <a:gdLst>
                <a:gd name="connsiteX0" fmla="*/ 59749 w 1736907"/>
                <a:gd name="connsiteY0" fmla="*/ 38106 h 40848"/>
                <a:gd name="connsiteX1" fmla="*/ 36290 w 1736907"/>
                <a:gd name="connsiteY1" fmla="*/ 28926 h 40848"/>
                <a:gd name="connsiteX2" fmla="*/ -4993 w 1736907"/>
                <a:gd name="connsiteY2" fmla="*/ 3120 h 40848"/>
                <a:gd name="connsiteX3" fmla="*/ 4818 w 1736907"/>
                <a:gd name="connsiteY3" fmla="*/ -1232 h 40848"/>
                <a:gd name="connsiteX4" fmla="*/ 1731915 w 1736907"/>
                <a:gd name="connsiteY4" fmla="*/ 3120 h 40848"/>
                <a:gd name="connsiteX5" fmla="*/ 1690627 w 1736907"/>
                <a:gd name="connsiteY5" fmla="*/ 28926 h 40848"/>
                <a:gd name="connsiteX6" fmla="*/ 1667174 w 1736907"/>
                <a:gd name="connsiteY6" fmla="*/ 38106 h 40848"/>
                <a:gd name="connsiteX7" fmla="*/ 1652785 w 1736907"/>
                <a:gd name="connsiteY7" fmla="*/ 39616 h 40848"/>
                <a:gd name="connsiteX8" fmla="*/ 59749 w 1736907"/>
                <a:gd name="connsiteY8" fmla="*/ 38106 h 40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6907" h="40848">
                  <a:moveTo>
                    <a:pt x="59749" y="38106"/>
                  </a:moveTo>
                  <a:cubicBezTo>
                    <a:pt x="56907" y="37599"/>
                    <a:pt x="36290" y="31817"/>
                    <a:pt x="36290" y="28926"/>
                  </a:cubicBezTo>
                  <a:lnTo>
                    <a:pt x="-4993" y="3120"/>
                  </a:lnTo>
                  <a:cubicBezTo>
                    <a:pt x="-4993" y="717"/>
                    <a:pt x="2409" y="-1232"/>
                    <a:pt x="4818" y="-1232"/>
                  </a:cubicBezTo>
                  <a:cubicBezTo>
                    <a:pt x="4818" y="-1232"/>
                    <a:pt x="1727557" y="-1232"/>
                    <a:pt x="1731915" y="3120"/>
                  </a:cubicBezTo>
                  <a:lnTo>
                    <a:pt x="1690627" y="28926"/>
                  </a:lnTo>
                  <a:cubicBezTo>
                    <a:pt x="1690627" y="31817"/>
                    <a:pt x="1670016" y="37599"/>
                    <a:pt x="1667174" y="38106"/>
                  </a:cubicBezTo>
                  <a:lnTo>
                    <a:pt x="1652785" y="39616"/>
                  </a:lnTo>
                  <a:cubicBezTo>
                    <a:pt x="1652785" y="39616"/>
                    <a:pt x="68220" y="39616"/>
                    <a:pt x="59749" y="38106"/>
                  </a:cubicBezTo>
                </a:path>
              </a:pathLst>
            </a:custGeom>
            <a:solidFill>
              <a:srgbClr val="DBDADA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4C70AB0F-B946-65BE-1922-1636A7EE62DB}"/>
                </a:ext>
              </a:extLst>
            </p:cNvPr>
            <p:cNvSpPr/>
            <p:nvPr/>
          </p:nvSpPr>
          <p:spPr>
            <a:xfrm flipV="1">
              <a:off x="5318686" y="5366598"/>
              <a:ext cx="1738747" cy="41429"/>
            </a:xfrm>
            <a:custGeom>
              <a:avLst/>
              <a:gdLst>
                <a:gd name="connsiteX0" fmla="*/ 57695 w 1738747"/>
                <a:gd name="connsiteY0" fmla="*/ 38640 h 41429"/>
                <a:gd name="connsiteX1" fmla="*/ 34768 w 1738747"/>
                <a:gd name="connsiteY1" fmla="*/ 29398 h 41429"/>
                <a:gd name="connsiteX2" fmla="*/ -4993 w 1738747"/>
                <a:gd name="connsiteY2" fmla="*/ 3262 h 41429"/>
                <a:gd name="connsiteX3" fmla="*/ 4763 w 1738747"/>
                <a:gd name="connsiteY3" fmla="*/ -1231 h 41429"/>
                <a:gd name="connsiteX4" fmla="*/ 1733755 w 1738747"/>
                <a:gd name="connsiteY4" fmla="*/ 3262 h 41429"/>
                <a:gd name="connsiteX5" fmla="*/ 1694001 w 1738747"/>
                <a:gd name="connsiteY5" fmla="*/ 29398 h 41429"/>
                <a:gd name="connsiteX6" fmla="*/ 1671067 w 1738747"/>
                <a:gd name="connsiteY6" fmla="*/ 38640 h 41429"/>
                <a:gd name="connsiteX7" fmla="*/ 1656636 w 1738747"/>
                <a:gd name="connsiteY7" fmla="*/ 40198 h 41429"/>
                <a:gd name="connsiteX8" fmla="*/ 57695 w 1738747"/>
                <a:gd name="connsiteY8" fmla="*/ 38640 h 4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8747" h="41429">
                  <a:moveTo>
                    <a:pt x="57695" y="38640"/>
                  </a:moveTo>
                  <a:cubicBezTo>
                    <a:pt x="54761" y="38114"/>
                    <a:pt x="34768" y="32374"/>
                    <a:pt x="34768" y="29398"/>
                  </a:cubicBezTo>
                  <a:lnTo>
                    <a:pt x="-4993" y="3262"/>
                  </a:lnTo>
                  <a:cubicBezTo>
                    <a:pt x="-4993" y="780"/>
                    <a:pt x="2281" y="-1231"/>
                    <a:pt x="4763" y="-1231"/>
                  </a:cubicBezTo>
                  <a:cubicBezTo>
                    <a:pt x="4763" y="-1231"/>
                    <a:pt x="1729263" y="-1231"/>
                    <a:pt x="1733755" y="3262"/>
                  </a:cubicBezTo>
                  <a:lnTo>
                    <a:pt x="1694001" y="29398"/>
                  </a:lnTo>
                  <a:cubicBezTo>
                    <a:pt x="1694001" y="32374"/>
                    <a:pt x="1674008" y="38114"/>
                    <a:pt x="1671067" y="38640"/>
                  </a:cubicBezTo>
                  <a:lnTo>
                    <a:pt x="1656636" y="40198"/>
                  </a:lnTo>
                  <a:cubicBezTo>
                    <a:pt x="1656636" y="40198"/>
                    <a:pt x="66442" y="40198"/>
                    <a:pt x="57695" y="38640"/>
                  </a:cubicBezTo>
                </a:path>
              </a:pathLst>
            </a:custGeom>
            <a:solidFill>
              <a:srgbClr val="DCDBDB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87C9B174-1A86-1DF5-BCAD-E3E30FE56146}"/>
                </a:ext>
              </a:extLst>
            </p:cNvPr>
            <p:cNvSpPr/>
            <p:nvPr/>
          </p:nvSpPr>
          <p:spPr>
            <a:xfrm flipV="1">
              <a:off x="5317769" y="5367081"/>
              <a:ext cx="1740581" cy="42003"/>
            </a:xfrm>
            <a:custGeom>
              <a:avLst/>
              <a:gdLst>
                <a:gd name="connsiteX0" fmla="*/ 55636 w 1740581"/>
                <a:gd name="connsiteY0" fmla="*/ 39161 h 42003"/>
                <a:gd name="connsiteX1" fmla="*/ 33234 w 1740581"/>
                <a:gd name="connsiteY1" fmla="*/ 29852 h 42003"/>
                <a:gd name="connsiteX2" fmla="*/ -4993 w 1740581"/>
                <a:gd name="connsiteY2" fmla="*/ 3404 h 42003"/>
                <a:gd name="connsiteX3" fmla="*/ 4696 w 1740581"/>
                <a:gd name="connsiteY3" fmla="*/ -1229 h 42003"/>
                <a:gd name="connsiteX4" fmla="*/ 1735589 w 1740581"/>
                <a:gd name="connsiteY4" fmla="*/ 3404 h 42003"/>
                <a:gd name="connsiteX5" fmla="*/ 1697363 w 1740581"/>
                <a:gd name="connsiteY5" fmla="*/ 29852 h 42003"/>
                <a:gd name="connsiteX6" fmla="*/ 1674961 w 1740581"/>
                <a:gd name="connsiteY6" fmla="*/ 39161 h 42003"/>
                <a:gd name="connsiteX7" fmla="*/ 1660475 w 1740581"/>
                <a:gd name="connsiteY7" fmla="*/ 40774 h 42003"/>
                <a:gd name="connsiteX8" fmla="*/ 55636 w 1740581"/>
                <a:gd name="connsiteY8" fmla="*/ 39161 h 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0581" h="42003">
                  <a:moveTo>
                    <a:pt x="55636" y="39161"/>
                  </a:moveTo>
                  <a:cubicBezTo>
                    <a:pt x="52610" y="38629"/>
                    <a:pt x="33234" y="32926"/>
                    <a:pt x="33234" y="29852"/>
                  </a:cubicBezTo>
                  <a:lnTo>
                    <a:pt x="-4993" y="3404"/>
                  </a:lnTo>
                  <a:cubicBezTo>
                    <a:pt x="-4993" y="843"/>
                    <a:pt x="2135" y="-1229"/>
                    <a:pt x="4696" y="-1229"/>
                  </a:cubicBezTo>
                  <a:cubicBezTo>
                    <a:pt x="4696" y="-1229"/>
                    <a:pt x="1730962" y="-1229"/>
                    <a:pt x="1735589" y="3404"/>
                  </a:cubicBezTo>
                  <a:lnTo>
                    <a:pt x="1697363" y="29852"/>
                  </a:lnTo>
                  <a:cubicBezTo>
                    <a:pt x="1697363" y="32926"/>
                    <a:pt x="1677986" y="38629"/>
                    <a:pt x="1674961" y="39161"/>
                  </a:cubicBezTo>
                  <a:lnTo>
                    <a:pt x="1660475" y="40774"/>
                  </a:lnTo>
                  <a:cubicBezTo>
                    <a:pt x="1660475" y="40774"/>
                    <a:pt x="64651" y="40774"/>
                    <a:pt x="55636" y="39161"/>
                  </a:cubicBezTo>
                </a:path>
              </a:pathLst>
            </a:custGeom>
            <a:solidFill>
              <a:srgbClr val="DDDCDC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15EF4642-B3CD-8584-3F3A-5152E6E6B292}"/>
                </a:ext>
              </a:extLst>
            </p:cNvPr>
            <p:cNvSpPr/>
            <p:nvPr/>
          </p:nvSpPr>
          <p:spPr>
            <a:xfrm flipV="1">
              <a:off x="5316846" y="5367564"/>
              <a:ext cx="1742433" cy="42584"/>
            </a:xfrm>
            <a:custGeom>
              <a:avLst/>
              <a:gdLst>
                <a:gd name="connsiteX0" fmla="*/ 53575 w 1742433"/>
                <a:gd name="connsiteY0" fmla="*/ 39700 h 42584"/>
                <a:gd name="connsiteX1" fmla="*/ 31706 w 1742433"/>
                <a:gd name="connsiteY1" fmla="*/ 30318 h 42584"/>
                <a:gd name="connsiteX2" fmla="*/ -4993 w 1742433"/>
                <a:gd name="connsiteY2" fmla="*/ 3546 h 42584"/>
                <a:gd name="connsiteX3" fmla="*/ 4640 w 1742433"/>
                <a:gd name="connsiteY3" fmla="*/ -1228 h 42584"/>
                <a:gd name="connsiteX4" fmla="*/ 1737441 w 1742433"/>
                <a:gd name="connsiteY4" fmla="*/ 3546 h 42584"/>
                <a:gd name="connsiteX5" fmla="*/ 1700743 w 1742433"/>
                <a:gd name="connsiteY5" fmla="*/ 30318 h 42584"/>
                <a:gd name="connsiteX6" fmla="*/ 1678867 w 1742433"/>
                <a:gd name="connsiteY6" fmla="*/ 39700 h 42584"/>
                <a:gd name="connsiteX7" fmla="*/ 1664319 w 1742433"/>
                <a:gd name="connsiteY7" fmla="*/ 41356 h 42584"/>
                <a:gd name="connsiteX8" fmla="*/ 53575 w 1742433"/>
                <a:gd name="connsiteY8" fmla="*/ 39700 h 4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2433" h="42584">
                  <a:moveTo>
                    <a:pt x="53575" y="39700"/>
                  </a:moveTo>
                  <a:cubicBezTo>
                    <a:pt x="50464" y="39144"/>
                    <a:pt x="31706" y="33490"/>
                    <a:pt x="31706" y="30318"/>
                  </a:cubicBezTo>
                  <a:lnTo>
                    <a:pt x="-4993" y="3546"/>
                  </a:lnTo>
                  <a:cubicBezTo>
                    <a:pt x="-4993" y="911"/>
                    <a:pt x="2000" y="-1228"/>
                    <a:pt x="4640" y="-1228"/>
                  </a:cubicBezTo>
                  <a:cubicBezTo>
                    <a:pt x="4640" y="-1228"/>
                    <a:pt x="1732655" y="-1228"/>
                    <a:pt x="1737441" y="3546"/>
                  </a:cubicBezTo>
                  <a:lnTo>
                    <a:pt x="1700743" y="30318"/>
                  </a:lnTo>
                  <a:cubicBezTo>
                    <a:pt x="1700743" y="33490"/>
                    <a:pt x="1681978" y="39144"/>
                    <a:pt x="1678867" y="39700"/>
                  </a:cubicBezTo>
                  <a:lnTo>
                    <a:pt x="1664319" y="41356"/>
                  </a:lnTo>
                  <a:cubicBezTo>
                    <a:pt x="1664319" y="41356"/>
                    <a:pt x="62872" y="41356"/>
                    <a:pt x="53575" y="39700"/>
                  </a:cubicBezTo>
                </a:path>
              </a:pathLst>
            </a:custGeom>
            <a:solidFill>
              <a:srgbClr val="DEDDDD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5F257F60-8DC8-B063-026A-5F6E89170835}"/>
                </a:ext>
              </a:extLst>
            </p:cNvPr>
            <p:cNvSpPr/>
            <p:nvPr/>
          </p:nvSpPr>
          <p:spPr>
            <a:xfrm flipV="1">
              <a:off x="5315929" y="5368047"/>
              <a:ext cx="1744266" cy="43164"/>
            </a:xfrm>
            <a:custGeom>
              <a:avLst/>
              <a:gdLst>
                <a:gd name="connsiteX0" fmla="*/ 51516 w 1744266"/>
                <a:gd name="connsiteY0" fmla="*/ 40233 h 43164"/>
                <a:gd name="connsiteX1" fmla="*/ 30171 w 1744266"/>
                <a:gd name="connsiteY1" fmla="*/ 30790 h 43164"/>
                <a:gd name="connsiteX2" fmla="*/ -4993 w 1744266"/>
                <a:gd name="connsiteY2" fmla="*/ 3694 h 43164"/>
                <a:gd name="connsiteX3" fmla="*/ 4567 w 1744266"/>
                <a:gd name="connsiteY3" fmla="*/ -1227 h 43164"/>
                <a:gd name="connsiteX4" fmla="*/ 1739274 w 1744266"/>
                <a:gd name="connsiteY4" fmla="*/ 3694 h 43164"/>
                <a:gd name="connsiteX5" fmla="*/ 1704104 w 1744266"/>
                <a:gd name="connsiteY5" fmla="*/ 30790 h 43164"/>
                <a:gd name="connsiteX6" fmla="*/ 1682760 w 1744266"/>
                <a:gd name="connsiteY6" fmla="*/ 40233 h 43164"/>
                <a:gd name="connsiteX7" fmla="*/ 1668158 w 1744266"/>
                <a:gd name="connsiteY7" fmla="*/ 41938 h 43164"/>
                <a:gd name="connsiteX8" fmla="*/ 51516 w 1744266"/>
                <a:gd name="connsiteY8" fmla="*/ 40233 h 4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266" h="43164">
                  <a:moveTo>
                    <a:pt x="51516" y="40233"/>
                  </a:moveTo>
                  <a:cubicBezTo>
                    <a:pt x="48313" y="39658"/>
                    <a:pt x="30171" y="34047"/>
                    <a:pt x="30171" y="30790"/>
                  </a:cubicBezTo>
                  <a:lnTo>
                    <a:pt x="-4993" y="3694"/>
                  </a:lnTo>
                  <a:cubicBezTo>
                    <a:pt x="-4993" y="980"/>
                    <a:pt x="1853" y="-1227"/>
                    <a:pt x="4567" y="-1227"/>
                  </a:cubicBezTo>
                  <a:cubicBezTo>
                    <a:pt x="4567" y="-1227"/>
                    <a:pt x="1734354" y="-1227"/>
                    <a:pt x="1739274" y="3694"/>
                  </a:cubicBezTo>
                  <a:lnTo>
                    <a:pt x="1704104" y="30790"/>
                  </a:lnTo>
                  <a:cubicBezTo>
                    <a:pt x="1704104" y="34047"/>
                    <a:pt x="1685969" y="39658"/>
                    <a:pt x="1682760" y="40233"/>
                  </a:cubicBezTo>
                  <a:lnTo>
                    <a:pt x="1668158" y="41938"/>
                  </a:lnTo>
                  <a:cubicBezTo>
                    <a:pt x="1668158" y="41938"/>
                    <a:pt x="61087" y="41938"/>
                    <a:pt x="51516" y="40233"/>
                  </a:cubicBezTo>
                </a:path>
              </a:pathLst>
            </a:custGeom>
            <a:solidFill>
              <a:srgbClr val="DFDEDE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DE43FF9B-3EC6-1C70-9BFC-3AF4049E626F}"/>
                </a:ext>
              </a:extLst>
            </p:cNvPr>
            <p:cNvSpPr/>
            <p:nvPr/>
          </p:nvSpPr>
          <p:spPr>
            <a:xfrm flipV="1">
              <a:off x="5315006" y="5368530"/>
              <a:ext cx="1746106" cy="43733"/>
            </a:xfrm>
            <a:custGeom>
              <a:avLst/>
              <a:gdLst>
                <a:gd name="connsiteX0" fmla="*/ 49462 w 1746106"/>
                <a:gd name="connsiteY0" fmla="*/ 40754 h 43733"/>
                <a:gd name="connsiteX1" fmla="*/ 28644 w 1746106"/>
                <a:gd name="connsiteY1" fmla="*/ 31243 h 43733"/>
                <a:gd name="connsiteX2" fmla="*/ -4993 w 1746106"/>
                <a:gd name="connsiteY2" fmla="*/ 3830 h 43733"/>
                <a:gd name="connsiteX3" fmla="*/ 4506 w 1746106"/>
                <a:gd name="connsiteY3" fmla="*/ -1225 h 43733"/>
                <a:gd name="connsiteX4" fmla="*/ 1741114 w 1746106"/>
                <a:gd name="connsiteY4" fmla="*/ 3830 h 43733"/>
                <a:gd name="connsiteX5" fmla="*/ 1707478 w 1746106"/>
                <a:gd name="connsiteY5" fmla="*/ 31243 h 43733"/>
                <a:gd name="connsiteX6" fmla="*/ 1686660 w 1746106"/>
                <a:gd name="connsiteY6" fmla="*/ 40754 h 43733"/>
                <a:gd name="connsiteX7" fmla="*/ 1672009 w 1746106"/>
                <a:gd name="connsiteY7" fmla="*/ 42508 h 43733"/>
                <a:gd name="connsiteX8" fmla="*/ 49462 w 1746106"/>
                <a:gd name="connsiteY8" fmla="*/ 40754 h 4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6106" h="43733">
                  <a:moveTo>
                    <a:pt x="49462" y="40754"/>
                  </a:moveTo>
                  <a:cubicBezTo>
                    <a:pt x="46162" y="40161"/>
                    <a:pt x="28644" y="34593"/>
                    <a:pt x="28644" y="31243"/>
                  </a:cubicBezTo>
                  <a:lnTo>
                    <a:pt x="-4993" y="3830"/>
                  </a:lnTo>
                  <a:cubicBezTo>
                    <a:pt x="-4993" y="1036"/>
                    <a:pt x="1719" y="-1225"/>
                    <a:pt x="4506" y="-1225"/>
                  </a:cubicBezTo>
                  <a:cubicBezTo>
                    <a:pt x="4506" y="-1225"/>
                    <a:pt x="1736060" y="-1225"/>
                    <a:pt x="1741114" y="3830"/>
                  </a:cubicBezTo>
                  <a:lnTo>
                    <a:pt x="1707478" y="31243"/>
                  </a:lnTo>
                  <a:cubicBezTo>
                    <a:pt x="1707478" y="34593"/>
                    <a:pt x="1689960" y="40161"/>
                    <a:pt x="1686660" y="40754"/>
                  </a:cubicBezTo>
                  <a:lnTo>
                    <a:pt x="1672009" y="42508"/>
                  </a:lnTo>
                  <a:cubicBezTo>
                    <a:pt x="1672009" y="42508"/>
                    <a:pt x="59303" y="42508"/>
                    <a:pt x="49462" y="40754"/>
                  </a:cubicBezTo>
                </a:path>
              </a:pathLst>
            </a:custGeom>
            <a:solidFill>
              <a:srgbClr val="E0DFDF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8CFE40CC-E7EA-CD22-B197-ADFEF7F0B5E8}"/>
                </a:ext>
              </a:extLst>
            </p:cNvPr>
            <p:cNvSpPr/>
            <p:nvPr/>
          </p:nvSpPr>
          <p:spPr>
            <a:xfrm flipV="1">
              <a:off x="5314084" y="5369007"/>
              <a:ext cx="1747952" cy="44320"/>
            </a:xfrm>
            <a:custGeom>
              <a:avLst/>
              <a:gdLst>
                <a:gd name="connsiteX0" fmla="*/ 47402 w 1747952"/>
                <a:gd name="connsiteY0" fmla="*/ 41287 h 44320"/>
                <a:gd name="connsiteX1" fmla="*/ 27122 w 1747952"/>
                <a:gd name="connsiteY1" fmla="*/ 31709 h 44320"/>
                <a:gd name="connsiteX2" fmla="*/ -4993 w 1747952"/>
                <a:gd name="connsiteY2" fmla="*/ 3972 h 44320"/>
                <a:gd name="connsiteX3" fmla="*/ 4451 w 1747952"/>
                <a:gd name="connsiteY3" fmla="*/ -1224 h 44320"/>
                <a:gd name="connsiteX4" fmla="*/ 1742960 w 1747952"/>
                <a:gd name="connsiteY4" fmla="*/ 3972 h 44320"/>
                <a:gd name="connsiteX5" fmla="*/ 1710852 w 1747952"/>
                <a:gd name="connsiteY5" fmla="*/ 31709 h 44320"/>
                <a:gd name="connsiteX6" fmla="*/ 1690565 w 1747952"/>
                <a:gd name="connsiteY6" fmla="*/ 41287 h 44320"/>
                <a:gd name="connsiteX7" fmla="*/ 1675853 w 1747952"/>
                <a:gd name="connsiteY7" fmla="*/ 43097 h 44320"/>
                <a:gd name="connsiteX8" fmla="*/ 47402 w 1747952"/>
                <a:gd name="connsiteY8" fmla="*/ 41287 h 4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7952" h="44320">
                  <a:moveTo>
                    <a:pt x="47402" y="41287"/>
                  </a:moveTo>
                  <a:cubicBezTo>
                    <a:pt x="44016" y="40682"/>
                    <a:pt x="27122" y="35157"/>
                    <a:pt x="27122" y="31709"/>
                  </a:cubicBezTo>
                  <a:lnTo>
                    <a:pt x="-4993" y="3972"/>
                  </a:lnTo>
                  <a:cubicBezTo>
                    <a:pt x="-4993" y="1105"/>
                    <a:pt x="1578" y="-1224"/>
                    <a:pt x="4451" y="-1224"/>
                  </a:cubicBezTo>
                  <a:cubicBezTo>
                    <a:pt x="4451" y="-1224"/>
                    <a:pt x="1737759" y="-1224"/>
                    <a:pt x="1742960" y="3972"/>
                  </a:cubicBezTo>
                  <a:lnTo>
                    <a:pt x="1710852" y="31709"/>
                  </a:lnTo>
                  <a:cubicBezTo>
                    <a:pt x="1710852" y="35157"/>
                    <a:pt x="1693952" y="40682"/>
                    <a:pt x="1690565" y="41287"/>
                  </a:cubicBezTo>
                  <a:lnTo>
                    <a:pt x="1675853" y="43097"/>
                  </a:lnTo>
                  <a:cubicBezTo>
                    <a:pt x="1675853" y="43097"/>
                    <a:pt x="57524" y="43097"/>
                    <a:pt x="47402" y="41287"/>
                  </a:cubicBezTo>
                </a:path>
              </a:pathLst>
            </a:custGeom>
            <a:solidFill>
              <a:srgbClr val="E1E0E0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3CA5D294-056A-AE29-9B16-72B056C480F9}"/>
                </a:ext>
              </a:extLst>
            </p:cNvPr>
            <p:cNvSpPr/>
            <p:nvPr/>
          </p:nvSpPr>
          <p:spPr>
            <a:xfrm flipV="1">
              <a:off x="5313167" y="5369490"/>
              <a:ext cx="1749786" cy="44900"/>
            </a:xfrm>
            <a:custGeom>
              <a:avLst/>
              <a:gdLst>
                <a:gd name="connsiteX0" fmla="*/ 45348 w 1749786"/>
                <a:gd name="connsiteY0" fmla="*/ 41820 h 44900"/>
                <a:gd name="connsiteX1" fmla="*/ 25587 w 1749786"/>
                <a:gd name="connsiteY1" fmla="*/ 32175 h 44900"/>
                <a:gd name="connsiteX2" fmla="*/ -4993 w 1749786"/>
                <a:gd name="connsiteY2" fmla="*/ 4114 h 44900"/>
                <a:gd name="connsiteX3" fmla="*/ 4384 w 1749786"/>
                <a:gd name="connsiteY3" fmla="*/ -1222 h 44900"/>
                <a:gd name="connsiteX4" fmla="*/ 1744794 w 1749786"/>
                <a:gd name="connsiteY4" fmla="*/ 4114 h 44900"/>
                <a:gd name="connsiteX5" fmla="*/ 1714214 w 1749786"/>
                <a:gd name="connsiteY5" fmla="*/ 32175 h 44900"/>
                <a:gd name="connsiteX6" fmla="*/ 1694459 w 1749786"/>
                <a:gd name="connsiteY6" fmla="*/ 41820 h 44900"/>
                <a:gd name="connsiteX7" fmla="*/ 1679698 w 1749786"/>
                <a:gd name="connsiteY7" fmla="*/ 43679 h 44900"/>
                <a:gd name="connsiteX8" fmla="*/ 45348 w 1749786"/>
                <a:gd name="connsiteY8" fmla="*/ 41820 h 4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9786" h="44900">
                  <a:moveTo>
                    <a:pt x="45348" y="41820"/>
                  </a:moveTo>
                  <a:cubicBezTo>
                    <a:pt x="41864" y="41197"/>
                    <a:pt x="25587" y="35714"/>
                    <a:pt x="25587" y="32175"/>
                  </a:cubicBezTo>
                  <a:lnTo>
                    <a:pt x="-4993" y="4114"/>
                  </a:lnTo>
                  <a:cubicBezTo>
                    <a:pt x="-4993" y="1174"/>
                    <a:pt x="1444" y="-1222"/>
                    <a:pt x="4384" y="-1222"/>
                  </a:cubicBezTo>
                  <a:cubicBezTo>
                    <a:pt x="4384" y="-1222"/>
                    <a:pt x="1739458" y="-1222"/>
                    <a:pt x="1744794" y="4114"/>
                  </a:cubicBezTo>
                  <a:lnTo>
                    <a:pt x="1714214" y="32175"/>
                  </a:lnTo>
                  <a:cubicBezTo>
                    <a:pt x="1714214" y="35714"/>
                    <a:pt x="1697937" y="41197"/>
                    <a:pt x="1694459" y="41820"/>
                  </a:cubicBezTo>
                  <a:lnTo>
                    <a:pt x="1679698" y="43679"/>
                  </a:lnTo>
                  <a:cubicBezTo>
                    <a:pt x="1679698" y="43679"/>
                    <a:pt x="55733" y="43679"/>
                    <a:pt x="45348" y="41820"/>
                  </a:cubicBezTo>
                </a:path>
              </a:pathLst>
            </a:custGeom>
            <a:solidFill>
              <a:srgbClr val="E2E1E1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8640E401-3863-3684-D2E6-9F915DDA941E}"/>
                </a:ext>
              </a:extLst>
            </p:cNvPr>
            <p:cNvSpPr/>
            <p:nvPr/>
          </p:nvSpPr>
          <p:spPr>
            <a:xfrm flipV="1">
              <a:off x="5312244" y="5369972"/>
              <a:ext cx="1751632" cy="45475"/>
            </a:xfrm>
            <a:custGeom>
              <a:avLst/>
              <a:gdLst>
                <a:gd name="connsiteX0" fmla="*/ 43295 w 1751632"/>
                <a:gd name="connsiteY0" fmla="*/ 42348 h 45475"/>
                <a:gd name="connsiteX1" fmla="*/ 24059 w 1751632"/>
                <a:gd name="connsiteY1" fmla="*/ 32635 h 45475"/>
                <a:gd name="connsiteX2" fmla="*/ -4993 w 1751632"/>
                <a:gd name="connsiteY2" fmla="*/ 4256 h 45475"/>
                <a:gd name="connsiteX3" fmla="*/ 4329 w 1751632"/>
                <a:gd name="connsiteY3" fmla="*/ -1221 h 45475"/>
                <a:gd name="connsiteX4" fmla="*/ 1746640 w 1751632"/>
                <a:gd name="connsiteY4" fmla="*/ 4256 h 45475"/>
                <a:gd name="connsiteX5" fmla="*/ 1717588 w 1751632"/>
                <a:gd name="connsiteY5" fmla="*/ 32635 h 45475"/>
                <a:gd name="connsiteX6" fmla="*/ 1698359 w 1751632"/>
                <a:gd name="connsiteY6" fmla="*/ 42348 h 45475"/>
                <a:gd name="connsiteX7" fmla="*/ 1683536 w 1751632"/>
                <a:gd name="connsiteY7" fmla="*/ 44255 h 45475"/>
                <a:gd name="connsiteX8" fmla="*/ 43295 w 1751632"/>
                <a:gd name="connsiteY8" fmla="*/ 42348 h 4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1632" h="45475">
                  <a:moveTo>
                    <a:pt x="43295" y="42348"/>
                  </a:moveTo>
                  <a:cubicBezTo>
                    <a:pt x="39719" y="41706"/>
                    <a:pt x="24059" y="36272"/>
                    <a:pt x="24059" y="32635"/>
                  </a:cubicBezTo>
                  <a:lnTo>
                    <a:pt x="-4993" y="4256"/>
                  </a:lnTo>
                  <a:cubicBezTo>
                    <a:pt x="-4993" y="1230"/>
                    <a:pt x="1303" y="-1221"/>
                    <a:pt x="4329" y="-1221"/>
                  </a:cubicBezTo>
                  <a:cubicBezTo>
                    <a:pt x="4329" y="-1221"/>
                    <a:pt x="1741163" y="-1221"/>
                    <a:pt x="1746640" y="4256"/>
                  </a:cubicBezTo>
                  <a:lnTo>
                    <a:pt x="1717588" y="32635"/>
                  </a:lnTo>
                  <a:cubicBezTo>
                    <a:pt x="1717588" y="36272"/>
                    <a:pt x="1701934" y="41706"/>
                    <a:pt x="1698359" y="42348"/>
                  </a:cubicBezTo>
                  <a:lnTo>
                    <a:pt x="1683536" y="44255"/>
                  </a:lnTo>
                  <a:cubicBezTo>
                    <a:pt x="1683536" y="44255"/>
                    <a:pt x="53948" y="44255"/>
                    <a:pt x="43295" y="42348"/>
                  </a:cubicBezTo>
                </a:path>
              </a:pathLst>
            </a:custGeom>
            <a:solidFill>
              <a:srgbClr val="E3E2E2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3840E4E6-8DFA-D5A0-9C13-015CEF624241}"/>
                </a:ext>
              </a:extLst>
            </p:cNvPr>
            <p:cNvSpPr/>
            <p:nvPr/>
          </p:nvSpPr>
          <p:spPr>
            <a:xfrm flipV="1">
              <a:off x="5311327" y="5370461"/>
              <a:ext cx="1753471" cy="46049"/>
            </a:xfrm>
            <a:custGeom>
              <a:avLst/>
              <a:gdLst>
                <a:gd name="connsiteX0" fmla="*/ 41235 w 1753471"/>
                <a:gd name="connsiteY0" fmla="*/ 42881 h 46049"/>
                <a:gd name="connsiteX1" fmla="*/ 22531 w 1753471"/>
                <a:gd name="connsiteY1" fmla="*/ 33101 h 46049"/>
                <a:gd name="connsiteX2" fmla="*/ -4993 w 1753471"/>
                <a:gd name="connsiteY2" fmla="*/ 4398 h 46049"/>
                <a:gd name="connsiteX3" fmla="*/ 4261 w 1753471"/>
                <a:gd name="connsiteY3" fmla="*/ -1219 h 46049"/>
                <a:gd name="connsiteX4" fmla="*/ 1748479 w 1753471"/>
                <a:gd name="connsiteY4" fmla="*/ 4398 h 46049"/>
                <a:gd name="connsiteX5" fmla="*/ 1720956 w 1753471"/>
                <a:gd name="connsiteY5" fmla="*/ 33101 h 46049"/>
                <a:gd name="connsiteX6" fmla="*/ 1702258 w 1753471"/>
                <a:gd name="connsiteY6" fmla="*/ 42881 h 46049"/>
                <a:gd name="connsiteX7" fmla="*/ 1687381 w 1753471"/>
                <a:gd name="connsiteY7" fmla="*/ 44830 h 46049"/>
                <a:gd name="connsiteX8" fmla="*/ 41235 w 1753471"/>
                <a:gd name="connsiteY8" fmla="*/ 42881 h 46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71" h="46049">
                  <a:moveTo>
                    <a:pt x="41235" y="42881"/>
                  </a:moveTo>
                  <a:cubicBezTo>
                    <a:pt x="37561" y="42227"/>
                    <a:pt x="22531" y="36830"/>
                    <a:pt x="22531" y="33101"/>
                  </a:cubicBezTo>
                  <a:lnTo>
                    <a:pt x="-4993" y="4398"/>
                  </a:lnTo>
                  <a:cubicBezTo>
                    <a:pt x="-4993" y="1293"/>
                    <a:pt x="1162" y="-1219"/>
                    <a:pt x="4261" y="-1219"/>
                  </a:cubicBezTo>
                  <a:cubicBezTo>
                    <a:pt x="4261" y="-1219"/>
                    <a:pt x="1742856" y="-1219"/>
                    <a:pt x="1748479" y="4398"/>
                  </a:cubicBezTo>
                  <a:lnTo>
                    <a:pt x="1720956" y="33101"/>
                  </a:lnTo>
                  <a:cubicBezTo>
                    <a:pt x="1720956" y="36830"/>
                    <a:pt x="1705919" y="42227"/>
                    <a:pt x="1702258" y="42881"/>
                  </a:cubicBezTo>
                  <a:lnTo>
                    <a:pt x="1687381" y="44830"/>
                  </a:lnTo>
                  <a:cubicBezTo>
                    <a:pt x="1687381" y="44830"/>
                    <a:pt x="52163" y="44830"/>
                    <a:pt x="41235" y="42881"/>
                  </a:cubicBezTo>
                </a:path>
              </a:pathLst>
            </a:custGeom>
            <a:solidFill>
              <a:srgbClr val="E4E3E3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2CA759F-2DA3-38FA-3E35-17F8C428C9CF}"/>
                </a:ext>
              </a:extLst>
            </p:cNvPr>
            <p:cNvSpPr/>
            <p:nvPr/>
          </p:nvSpPr>
          <p:spPr>
            <a:xfrm flipV="1">
              <a:off x="5310410" y="5370944"/>
              <a:ext cx="1755305" cy="46630"/>
            </a:xfrm>
            <a:custGeom>
              <a:avLst/>
              <a:gdLst>
                <a:gd name="connsiteX0" fmla="*/ 39169 w 1755305"/>
                <a:gd name="connsiteY0" fmla="*/ 43414 h 46630"/>
                <a:gd name="connsiteX1" fmla="*/ 20997 w 1755305"/>
                <a:gd name="connsiteY1" fmla="*/ 33573 h 46630"/>
                <a:gd name="connsiteX2" fmla="*/ -4993 w 1755305"/>
                <a:gd name="connsiteY2" fmla="*/ 4546 h 46630"/>
                <a:gd name="connsiteX3" fmla="*/ 4200 w 1755305"/>
                <a:gd name="connsiteY3" fmla="*/ -1218 h 46630"/>
                <a:gd name="connsiteX4" fmla="*/ 1750313 w 1755305"/>
                <a:gd name="connsiteY4" fmla="*/ 4546 h 46630"/>
                <a:gd name="connsiteX5" fmla="*/ 1724318 w 1755305"/>
                <a:gd name="connsiteY5" fmla="*/ 33573 h 46630"/>
                <a:gd name="connsiteX6" fmla="*/ 1706146 w 1755305"/>
                <a:gd name="connsiteY6" fmla="*/ 43414 h 46630"/>
                <a:gd name="connsiteX7" fmla="*/ 1691219 w 1755305"/>
                <a:gd name="connsiteY7" fmla="*/ 45413 h 46630"/>
                <a:gd name="connsiteX8" fmla="*/ 39169 w 1755305"/>
                <a:gd name="connsiteY8" fmla="*/ 43414 h 4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5305" h="46630">
                  <a:moveTo>
                    <a:pt x="39169" y="43414"/>
                  </a:moveTo>
                  <a:cubicBezTo>
                    <a:pt x="35410" y="42742"/>
                    <a:pt x="20997" y="37387"/>
                    <a:pt x="20997" y="33573"/>
                  </a:cubicBezTo>
                  <a:lnTo>
                    <a:pt x="-4993" y="4546"/>
                  </a:lnTo>
                  <a:cubicBezTo>
                    <a:pt x="-4993" y="1361"/>
                    <a:pt x="1016" y="-1218"/>
                    <a:pt x="4200" y="-1218"/>
                  </a:cubicBezTo>
                  <a:cubicBezTo>
                    <a:pt x="4200" y="-1218"/>
                    <a:pt x="1744555" y="-1218"/>
                    <a:pt x="1750313" y="4546"/>
                  </a:cubicBezTo>
                  <a:lnTo>
                    <a:pt x="1724318" y="33573"/>
                  </a:lnTo>
                  <a:cubicBezTo>
                    <a:pt x="1724318" y="37387"/>
                    <a:pt x="1709905" y="42742"/>
                    <a:pt x="1706146" y="43414"/>
                  </a:cubicBezTo>
                  <a:lnTo>
                    <a:pt x="1691219" y="45413"/>
                  </a:lnTo>
                  <a:cubicBezTo>
                    <a:pt x="1691219" y="45413"/>
                    <a:pt x="50372" y="45413"/>
                    <a:pt x="39169" y="43414"/>
                  </a:cubicBezTo>
                </a:path>
              </a:pathLst>
            </a:custGeom>
            <a:solidFill>
              <a:srgbClr val="E5E4E4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9AE85B7-30EE-0296-315D-159A8C93D2D5}"/>
                </a:ext>
              </a:extLst>
            </p:cNvPr>
            <p:cNvSpPr/>
            <p:nvPr/>
          </p:nvSpPr>
          <p:spPr>
            <a:xfrm flipV="1">
              <a:off x="5309481" y="5371427"/>
              <a:ext cx="1757157" cy="47199"/>
            </a:xfrm>
            <a:custGeom>
              <a:avLst/>
              <a:gdLst>
                <a:gd name="connsiteX0" fmla="*/ 37121 w 1757157"/>
                <a:gd name="connsiteY0" fmla="*/ 43935 h 47199"/>
                <a:gd name="connsiteX1" fmla="*/ 19475 w 1757157"/>
                <a:gd name="connsiteY1" fmla="*/ 34021 h 47199"/>
                <a:gd name="connsiteX2" fmla="*/ -4993 w 1757157"/>
                <a:gd name="connsiteY2" fmla="*/ 4676 h 47199"/>
                <a:gd name="connsiteX3" fmla="*/ 4139 w 1757157"/>
                <a:gd name="connsiteY3" fmla="*/ -1217 h 47199"/>
                <a:gd name="connsiteX4" fmla="*/ 1752165 w 1757157"/>
                <a:gd name="connsiteY4" fmla="*/ 4676 h 47199"/>
                <a:gd name="connsiteX5" fmla="*/ 1727698 w 1757157"/>
                <a:gd name="connsiteY5" fmla="*/ 34021 h 47199"/>
                <a:gd name="connsiteX6" fmla="*/ 1710051 w 1757157"/>
                <a:gd name="connsiteY6" fmla="*/ 43935 h 47199"/>
                <a:gd name="connsiteX7" fmla="*/ 1695076 w 1757157"/>
                <a:gd name="connsiteY7" fmla="*/ 45983 h 47199"/>
                <a:gd name="connsiteX8" fmla="*/ 37121 w 1757157"/>
                <a:gd name="connsiteY8" fmla="*/ 43935 h 4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7157" h="47199">
                  <a:moveTo>
                    <a:pt x="37121" y="43935"/>
                  </a:moveTo>
                  <a:cubicBezTo>
                    <a:pt x="33270" y="43244"/>
                    <a:pt x="19475" y="37939"/>
                    <a:pt x="19475" y="34021"/>
                  </a:cubicBezTo>
                  <a:lnTo>
                    <a:pt x="-4993" y="4676"/>
                  </a:lnTo>
                  <a:cubicBezTo>
                    <a:pt x="-4993" y="1418"/>
                    <a:pt x="887" y="-1217"/>
                    <a:pt x="4139" y="-1217"/>
                  </a:cubicBezTo>
                  <a:cubicBezTo>
                    <a:pt x="4139" y="-1217"/>
                    <a:pt x="1746267" y="-1217"/>
                    <a:pt x="1752165" y="4676"/>
                  </a:cubicBezTo>
                  <a:lnTo>
                    <a:pt x="1727698" y="34021"/>
                  </a:lnTo>
                  <a:cubicBezTo>
                    <a:pt x="1727698" y="37939"/>
                    <a:pt x="1713902" y="43244"/>
                    <a:pt x="1710051" y="43935"/>
                  </a:cubicBezTo>
                  <a:lnTo>
                    <a:pt x="1695076" y="45983"/>
                  </a:lnTo>
                  <a:cubicBezTo>
                    <a:pt x="1695076" y="45983"/>
                    <a:pt x="48600" y="45983"/>
                    <a:pt x="37121" y="43935"/>
                  </a:cubicBezTo>
                </a:path>
              </a:pathLst>
            </a:custGeom>
            <a:solidFill>
              <a:srgbClr val="E6E5E5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031C2C5A-DB63-09BB-0BF3-C3E894380609}"/>
                </a:ext>
              </a:extLst>
            </p:cNvPr>
            <p:cNvSpPr/>
            <p:nvPr/>
          </p:nvSpPr>
          <p:spPr>
            <a:xfrm flipV="1">
              <a:off x="5308564" y="5371910"/>
              <a:ext cx="1758991" cy="47779"/>
            </a:xfrm>
            <a:custGeom>
              <a:avLst/>
              <a:gdLst>
                <a:gd name="connsiteX0" fmla="*/ 35061 w 1758991"/>
                <a:gd name="connsiteY0" fmla="*/ 44468 h 47779"/>
                <a:gd name="connsiteX1" fmla="*/ 17947 w 1758991"/>
                <a:gd name="connsiteY1" fmla="*/ 34493 h 47779"/>
                <a:gd name="connsiteX2" fmla="*/ -4993 w 1758991"/>
                <a:gd name="connsiteY2" fmla="*/ 4824 h 47779"/>
                <a:gd name="connsiteX3" fmla="*/ 4078 w 1758991"/>
                <a:gd name="connsiteY3" fmla="*/ -1215 h 47779"/>
                <a:gd name="connsiteX4" fmla="*/ 1753999 w 1758991"/>
                <a:gd name="connsiteY4" fmla="*/ 4824 h 47779"/>
                <a:gd name="connsiteX5" fmla="*/ 1731066 w 1758991"/>
                <a:gd name="connsiteY5" fmla="*/ 34493 h 47779"/>
                <a:gd name="connsiteX6" fmla="*/ 1713945 w 1758991"/>
                <a:gd name="connsiteY6" fmla="*/ 44468 h 47779"/>
                <a:gd name="connsiteX7" fmla="*/ 1698909 w 1758991"/>
                <a:gd name="connsiteY7" fmla="*/ 46565 h 47779"/>
                <a:gd name="connsiteX8" fmla="*/ 35061 w 1758991"/>
                <a:gd name="connsiteY8" fmla="*/ 44468 h 4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8991" h="47779">
                  <a:moveTo>
                    <a:pt x="35061" y="44468"/>
                  </a:moveTo>
                  <a:cubicBezTo>
                    <a:pt x="31119" y="43765"/>
                    <a:pt x="17947" y="38497"/>
                    <a:pt x="17947" y="34493"/>
                  </a:cubicBezTo>
                  <a:lnTo>
                    <a:pt x="-4993" y="4824"/>
                  </a:lnTo>
                  <a:cubicBezTo>
                    <a:pt x="-4993" y="1487"/>
                    <a:pt x="741" y="-1215"/>
                    <a:pt x="4078" y="-1215"/>
                  </a:cubicBezTo>
                  <a:cubicBezTo>
                    <a:pt x="4078" y="-1215"/>
                    <a:pt x="1747960" y="-1215"/>
                    <a:pt x="1753999" y="4824"/>
                  </a:cubicBezTo>
                  <a:lnTo>
                    <a:pt x="1731066" y="34493"/>
                  </a:lnTo>
                  <a:cubicBezTo>
                    <a:pt x="1731066" y="38497"/>
                    <a:pt x="1717893" y="43765"/>
                    <a:pt x="1713945" y="44468"/>
                  </a:cubicBezTo>
                  <a:lnTo>
                    <a:pt x="1698909" y="46565"/>
                  </a:lnTo>
                  <a:cubicBezTo>
                    <a:pt x="1698909" y="46565"/>
                    <a:pt x="46809" y="46565"/>
                    <a:pt x="35061" y="44468"/>
                  </a:cubicBezTo>
                </a:path>
              </a:pathLst>
            </a:custGeom>
            <a:solidFill>
              <a:srgbClr val="E7E6E6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01DE27ED-7FFA-6AC8-3A93-251F811E32ED}"/>
                </a:ext>
              </a:extLst>
            </p:cNvPr>
            <p:cNvSpPr/>
            <p:nvPr/>
          </p:nvSpPr>
          <p:spPr>
            <a:xfrm flipV="1">
              <a:off x="5307641" y="5372393"/>
              <a:ext cx="1760837" cy="48360"/>
            </a:xfrm>
            <a:custGeom>
              <a:avLst/>
              <a:gdLst>
                <a:gd name="connsiteX0" fmla="*/ 33002 w 1760837"/>
                <a:gd name="connsiteY0" fmla="*/ 45001 h 48360"/>
                <a:gd name="connsiteX1" fmla="*/ 16413 w 1760837"/>
                <a:gd name="connsiteY1" fmla="*/ 34959 h 48360"/>
                <a:gd name="connsiteX2" fmla="*/ -4993 w 1760837"/>
                <a:gd name="connsiteY2" fmla="*/ 4972 h 48360"/>
                <a:gd name="connsiteX3" fmla="*/ 4017 w 1760837"/>
                <a:gd name="connsiteY3" fmla="*/ -1214 h 48360"/>
                <a:gd name="connsiteX4" fmla="*/ 1755845 w 1760837"/>
                <a:gd name="connsiteY4" fmla="*/ 4972 h 48360"/>
                <a:gd name="connsiteX5" fmla="*/ 1734440 w 1760837"/>
                <a:gd name="connsiteY5" fmla="*/ 34959 h 48360"/>
                <a:gd name="connsiteX6" fmla="*/ 1717851 w 1760837"/>
                <a:gd name="connsiteY6" fmla="*/ 45001 h 48360"/>
                <a:gd name="connsiteX7" fmla="*/ 1702759 w 1760837"/>
                <a:gd name="connsiteY7" fmla="*/ 47147 h 48360"/>
                <a:gd name="connsiteX8" fmla="*/ 33002 w 1760837"/>
                <a:gd name="connsiteY8" fmla="*/ 45001 h 4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0837" h="48360">
                  <a:moveTo>
                    <a:pt x="33002" y="45001"/>
                  </a:moveTo>
                  <a:cubicBezTo>
                    <a:pt x="28967" y="44280"/>
                    <a:pt x="16413" y="39054"/>
                    <a:pt x="16413" y="34959"/>
                  </a:cubicBezTo>
                  <a:lnTo>
                    <a:pt x="-4993" y="4972"/>
                  </a:lnTo>
                  <a:cubicBezTo>
                    <a:pt x="-4993" y="1555"/>
                    <a:pt x="612" y="-1214"/>
                    <a:pt x="4017" y="-1214"/>
                  </a:cubicBezTo>
                  <a:cubicBezTo>
                    <a:pt x="4017" y="-1214"/>
                    <a:pt x="1749665" y="-1214"/>
                    <a:pt x="1755845" y="4972"/>
                  </a:cubicBezTo>
                  <a:lnTo>
                    <a:pt x="1734440" y="34959"/>
                  </a:lnTo>
                  <a:cubicBezTo>
                    <a:pt x="1734440" y="39054"/>
                    <a:pt x="1721885" y="44280"/>
                    <a:pt x="1717851" y="45001"/>
                  </a:cubicBezTo>
                  <a:lnTo>
                    <a:pt x="1702759" y="47147"/>
                  </a:lnTo>
                  <a:cubicBezTo>
                    <a:pt x="1702759" y="47147"/>
                    <a:pt x="45030" y="47147"/>
                    <a:pt x="33002" y="45001"/>
                  </a:cubicBezTo>
                </a:path>
              </a:pathLst>
            </a:custGeom>
            <a:solidFill>
              <a:srgbClr val="E8E6E6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04BF7932-2B76-C459-83E8-A1E882AF5C8A}"/>
                </a:ext>
              </a:extLst>
            </p:cNvPr>
            <p:cNvSpPr/>
            <p:nvPr/>
          </p:nvSpPr>
          <p:spPr>
            <a:xfrm flipV="1">
              <a:off x="5306724" y="5372876"/>
              <a:ext cx="1762676" cy="48935"/>
            </a:xfrm>
            <a:custGeom>
              <a:avLst/>
              <a:gdLst>
                <a:gd name="connsiteX0" fmla="*/ 30942 w 1762676"/>
                <a:gd name="connsiteY0" fmla="*/ 45528 h 48935"/>
                <a:gd name="connsiteX1" fmla="*/ 14885 w 1762676"/>
                <a:gd name="connsiteY1" fmla="*/ 35419 h 48935"/>
                <a:gd name="connsiteX2" fmla="*/ -4993 w 1762676"/>
                <a:gd name="connsiteY2" fmla="*/ 5108 h 48935"/>
                <a:gd name="connsiteX3" fmla="*/ 3956 w 1762676"/>
                <a:gd name="connsiteY3" fmla="*/ -1212 h 48935"/>
                <a:gd name="connsiteX4" fmla="*/ 1757685 w 1762676"/>
                <a:gd name="connsiteY4" fmla="*/ 5108 h 48935"/>
                <a:gd name="connsiteX5" fmla="*/ 1737801 w 1762676"/>
                <a:gd name="connsiteY5" fmla="*/ 35419 h 48935"/>
                <a:gd name="connsiteX6" fmla="*/ 1721744 w 1762676"/>
                <a:gd name="connsiteY6" fmla="*/ 45528 h 48935"/>
                <a:gd name="connsiteX7" fmla="*/ 1706604 w 1762676"/>
                <a:gd name="connsiteY7" fmla="*/ 47723 h 48935"/>
                <a:gd name="connsiteX8" fmla="*/ 30942 w 1762676"/>
                <a:gd name="connsiteY8" fmla="*/ 45528 h 4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2676" h="48935">
                  <a:moveTo>
                    <a:pt x="30942" y="45528"/>
                  </a:moveTo>
                  <a:cubicBezTo>
                    <a:pt x="26816" y="44789"/>
                    <a:pt x="14885" y="39612"/>
                    <a:pt x="14885" y="35419"/>
                  </a:cubicBezTo>
                  <a:lnTo>
                    <a:pt x="-4993" y="5108"/>
                  </a:lnTo>
                  <a:cubicBezTo>
                    <a:pt x="-4993" y="1618"/>
                    <a:pt x="466" y="-1212"/>
                    <a:pt x="3956" y="-1212"/>
                  </a:cubicBezTo>
                  <a:cubicBezTo>
                    <a:pt x="3956" y="-1212"/>
                    <a:pt x="1751364" y="-1212"/>
                    <a:pt x="1757685" y="5108"/>
                  </a:cubicBezTo>
                  <a:lnTo>
                    <a:pt x="1737801" y="35419"/>
                  </a:lnTo>
                  <a:cubicBezTo>
                    <a:pt x="1737801" y="39612"/>
                    <a:pt x="1725870" y="44789"/>
                    <a:pt x="1721744" y="45528"/>
                  </a:cubicBezTo>
                  <a:lnTo>
                    <a:pt x="1706604" y="47723"/>
                  </a:lnTo>
                  <a:cubicBezTo>
                    <a:pt x="1706604" y="47723"/>
                    <a:pt x="43246" y="47723"/>
                    <a:pt x="30942" y="45528"/>
                  </a:cubicBezTo>
                </a:path>
              </a:pathLst>
            </a:custGeom>
            <a:solidFill>
              <a:srgbClr val="E9E7E7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B9EA52A-6C03-A11B-62C5-7C3ABF136798}"/>
                </a:ext>
              </a:extLst>
            </p:cNvPr>
            <p:cNvSpPr/>
            <p:nvPr/>
          </p:nvSpPr>
          <p:spPr>
            <a:xfrm flipV="1">
              <a:off x="5305807" y="5373359"/>
              <a:ext cx="1764510" cy="49515"/>
            </a:xfrm>
            <a:custGeom>
              <a:avLst/>
              <a:gdLst>
                <a:gd name="connsiteX0" fmla="*/ 28882 w 1764510"/>
                <a:gd name="connsiteY0" fmla="*/ 46062 h 49515"/>
                <a:gd name="connsiteX1" fmla="*/ 13357 w 1764510"/>
                <a:gd name="connsiteY1" fmla="*/ 35885 h 49515"/>
                <a:gd name="connsiteX2" fmla="*/ -4993 w 1764510"/>
                <a:gd name="connsiteY2" fmla="*/ 5250 h 49515"/>
                <a:gd name="connsiteX3" fmla="*/ 3889 w 1764510"/>
                <a:gd name="connsiteY3" fmla="*/ -1211 h 49515"/>
                <a:gd name="connsiteX4" fmla="*/ 1759518 w 1764510"/>
                <a:gd name="connsiteY4" fmla="*/ 5250 h 49515"/>
                <a:gd name="connsiteX5" fmla="*/ 1741169 w 1764510"/>
                <a:gd name="connsiteY5" fmla="*/ 35885 h 49515"/>
                <a:gd name="connsiteX6" fmla="*/ 1725638 w 1764510"/>
                <a:gd name="connsiteY6" fmla="*/ 46062 h 49515"/>
                <a:gd name="connsiteX7" fmla="*/ 1710443 w 1764510"/>
                <a:gd name="connsiteY7" fmla="*/ 48305 h 49515"/>
                <a:gd name="connsiteX8" fmla="*/ 28882 w 1764510"/>
                <a:gd name="connsiteY8" fmla="*/ 46062 h 4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4510" h="49515">
                  <a:moveTo>
                    <a:pt x="28882" y="46062"/>
                  </a:moveTo>
                  <a:cubicBezTo>
                    <a:pt x="24664" y="45310"/>
                    <a:pt x="13357" y="40169"/>
                    <a:pt x="13357" y="35885"/>
                  </a:cubicBezTo>
                  <a:lnTo>
                    <a:pt x="-4993" y="5250"/>
                  </a:lnTo>
                  <a:cubicBezTo>
                    <a:pt x="-4993" y="1686"/>
                    <a:pt x="325" y="-1211"/>
                    <a:pt x="3889" y="-1211"/>
                  </a:cubicBezTo>
                  <a:cubicBezTo>
                    <a:pt x="3889" y="-1211"/>
                    <a:pt x="1753058" y="-1211"/>
                    <a:pt x="1759518" y="5250"/>
                  </a:cubicBezTo>
                  <a:lnTo>
                    <a:pt x="1741169" y="35885"/>
                  </a:lnTo>
                  <a:cubicBezTo>
                    <a:pt x="1741169" y="40169"/>
                    <a:pt x="1729855" y="45310"/>
                    <a:pt x="1725638" y="46062"/>
                  </a:cubicBezTo>
                  <a:lnTo>
                    <a:pt x="1710443" y="48305"/>
                  </a:lnTo>
                  <a:cubicBezTo>
                    <a:pt x="1710443" y="48305"/>
                    <a:pt x="41455" y="48305"/>
                    <a:pt x="28882" y="46062"/>
                  </a:cubicBezTo>
                </a:path>
              </a:pathLst>
            </a:custGeom>
            <a:solidFill>
              <a:srgbClr val="EAE8E8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D7027260-58AE-C93C-8F5A-12C1E32119B6}"/>
                </a:ext>
              </a:extLst>
            </p:cNvPr>
            <p:cNvSpPr/>
            <p:nvPr/>
          </p:nvSpPr>
          <p:spPr>
            <a:xfrm flipV="1">
              <a:off x="5304878" y="5373842"/>
              <a:ext cx="1766362" cy="50096"/>
            </a:xfrm>
            <a:custGeom>
              <a:avLst/>
              <a:gdLst>
                <a:gd name="connsiteX0" fmla="*/ 26834 w 1766362"/>
                <a:gd name="connsiteY0" fmla="*/ 46595 h 50096"/>
                <a:gd name="connsiteX1" fmla="*/ 11829 w 1766362"/>
                <a:gd name="connsiteY1" fmla="*/ 36351 h 50096"/>
                <a:gd name="connsiteX2" fmla="*/ -4993 w 1766362"/>
                <a:gd name="connsiteY2" fmla="*/ 5392 h 50096"/>
                <a:gd name="connsiteX3" fmla="*/ 3840 w 1766362"/>
                <a:gd name="connsiteY3" fmla="*/ -1209 h 50096"/>
                <a:gd name="connsiteX4" fmla="*/ 1761370 w 1766362"/>
                <a:gd name="connsiteY4" fmla="*/ 5392 h 50096"/>
                <a:gd name="connsiteX5" fmla="*/ 1744549 w 1766362"/>
                <a:gd name="connsiteY5" fmla="*/ 36351 h 50096"/>
                <a:gd name="connsiteX6" fmla="*/ 1729550 w 1766362"/>
                <a:gd name="connsiteY6" fmla="*/ 46595 h 50096"/>
                <a:gd name="connsiteX7" fmla="*/ 1714293 w 1766362"/>
                <a:gd name="connsiteY7" fmla="*/ 48887 h 50096"/>
                <a:gd name="connsiteX8" fmla="*/ 26834 w 1766362"/>
                <a:gd name="connsiteY8" fmla="*/ 46595 h 5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6362" h="50096">
                  <a:moveTo>
                    <a:pt x="26834" y="46595"/>
                  </a:moveTo>
                  <a:cubicBezTo>
                    <a:pt x="22525" y="45825"/>
                    <a:pt x="11829" y="40727"/>
                    <a:pt x="11829" y="36351"/>
                  </a:cubicBezTo>
                  <a:lnTo>
                    <a:pt x="-4993" y="5392"/>
                  </a:lnTo>
                  <a:cubicBezTo>
                    <a:pt x="-4993" y="1755"/>
                    <a:pt x="191" y="-1209"/>
                    <a:pt x="3840" y="-1209"/>
                  </a:cubicBezTo>
                  <a:cubicBezTo>
                    <a:pt x="3840" y="-1209"/>
                    <a:pt x="1754769" y="-1209"/>
                    <a:pt x="1761370" y="5392"/>
                  </a:cubicBezTo>
                  <a:lnTo>
                    <a:pt x="1744549" y="36351"/>
                  </a:lnTo>
                  <a:cubicBezTo>
                    <a:pt x="1744549" y="40727"/>
                    <a:pt x="1733859" y="45825"/>
                    <a:pt x="1729550" y="46595"/>
                  </a:cubicBezTo>
                  <a:lnTo>
                    <a:pt x="1714293" y="48887"/>
                  </a:lnTo>
                  <a:cubicBezTo>
                    <a:pt x="1714293" y="48887"/>
                    <a:pt x="39682" y="48887"/>
                    <a:pt x="26834" y="46595"/>
                  </a:cubicBezTo>
                </a:path>
              </a:pathLst>
            </a:custGeom>
            <a:solidFill>
              <a:srgbClr val="EBE9E9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9B591FDE-DCCB-16D4-8163-0246E16A694B}"/>
                </a:ext>
              </a:extLst>
            </p:cNvPr>
            <p:cNvSpPr/>
            <p:nvPr/>
          </p:nvSpPr>
          <p:spPr>
            <a:xfrm flipV="1">
              <a:off x="5303962" y="5374318"/>
              <a:ext cx="1768196" cy="50671"/>
            </a:xfrm>
            <a:custGeom>
              <a:avLst/>
              <a:gdLst>
                <a:gd name="connsiteX0" fmla="*/ 24774 w 1768196"/>
                <a:gd name="connsiteY0" fmla="*/ 47116 h 50671"/>
                <a:gd name="connsiteX1" fmla="*/ 10300 w 1768196"/>
                <a:gd name="connsiteY1" fmla="*/ 36804 h 50671"/>
                <a:gd name="connsiteX2" fmla="*/ -4993 w 1768196"/>
                <a:gd name="connsiteY2" fmla="*/ 5528 h 50671"/>
                <a:gd name="connsiteX3" fmla="*/ 3772 w 1768196"/>
                <a:gd name="connsiteY3" fmla="*/ -1208 h 50671"/>
                <a:gd name="connsiteX4" fmla="*/ 1763204 w 1768196"/>
                <a:gd name="connsiteY4" fmla="*/ 5528 h 50671"/>
                <a:gd name="connsiteX5" fmla="*/ 1747911 w 1768196"/>
                <a:gd name="connsiteY5" fmla="*/ 36804 h 50671"/>
                <a:gd name="connsiteX6" fmla="*/ 1733443 w 1768196"/>
                <a:gd name="connsiteY6" fmla="*/ 47116 h 50671"/>
                <a:gd name="connsiteX7" fmla="*/ 1718132 w 1768196"/>
                <a:gd name="connsiteY7" fmla="*/ 49463 h 50671"/>
                <a:gd name="connsiteX8" fmla="*/ 24774 w 1768196"/>
                <a:gd name="connsiteY8" fmla="*/ 47116 h 50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8196" h="50671">
                  <a:moveTo>
                    <a:pt x="24774" y="47116"/>
                  </a:moveTo>
                  <a:cubicBezTo>
                    <a:pt x="20368" y="46327"/>
                    <a:pt x="10300" y="41279"/>
                    <a:pt x="10300" y="36804"/>
                  </a:cubicBezTo>
                  <a:lnTo>
                    <a:pt x="-4993" y="5528"/>
                  </a:lnTo>
                  <a:cubicBezTo>
                    <a:pt x="-4993" y="1805"/>
                    <a:pt x="50" y="-1208"/>
                    <a:pt x="3772" y="-1208"/>
                  </a:cubicBezTo>
                  <a:cubicBezTo>
                    <a:pt x="3772" y="-1208"/>
                    <a:pt x="1756468" y="-1208"/>
                    <a:pt x="1763204" y="5528"/>
                  </a:cubicBezTo>
                  <a:lnTo>
                    <a:pt x="1747911" y="36804"/>
                  </a:lnTo>
                  <a:cubicBezTo>
                    <a:pt x="1747911" y="41279"/>
                    <a:pt x="1737844" y="46327"/>
                    <a:pt x="1733443" y="47116"/>
                  </a:cubicBezTo>
                  <a:lnTo>
                    <a:pt x="1718132" y="49463"/>
                  </a:lnTo>
                  <a:cubicBezTo>
                    <a:pt x="1718132" y="49463"/>
                    <a:pt x="37897" y="49463"/>
                    <a:pt x="24774" y="47116"/>
                  </a:cubicBezTo>
                </a:path>
              </a:pathLst>
            </a:custGeom>
            <a:solidFill>
              <a:srgbClr val="ECEAEA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2B8109FC-09CE-29F6-6339-6145E99A5CC0}"/>
                </a:ext>
              </a:extLst>
            </p:cNvPr>
            <p:cNvSpPr/>
            <p:nvPr/>
          </p:nvSpPr>
          <p:spPr>
            <a:xfrm flipV="1">
              <a:off x="5303045" y="5374807"/>
              <a:ext cx="1770030" cy="51245"/>
            </a:xfrm>
            <a:custGeom>
              <a:avLst/>
              <a:gdLst>
                <a:gd name="connsiteX0" fmla="*/ 22715 w 1770030"/>
                <a:gd name="connsiteY0" fmla="*/ 47649 h 51245"/>
                <a:gd name="connsiteX1" fmla="*/ 8772 w 1770030"/>
                <a:gd name="connsiteY1" fmla="*/ 37276 h 51245"/>
                <a:gd name="connsiteX2" fmla="*/ -4993 w 1770030"/>
                <a:gd name="connsiteY2" fmla="*/ 5676 h 51245"/>
                <a:gd name="connsiteX3" fmla="*/ 3705 w 1770030"/>
                <a:gd name="connsiteY3" fmla="*/ -1207 h 51245"/>
                <a:gd name="connsiteX4" fmla="*/ 1765038 w 1770030"/>
                <a:gd name="connsiteY4" fmla="*/ 5676 h 51245"/>
                <a:gd name="connsiteX5" fmla="*/ 1751285 w 1770030"/>
                <a:gd name="connsiteY5" fmla="*/ 37276 h 51245"/>
                <a:gd name="connsiteX6" fmla="*/ 1737337 w 1770030"/>
                <a:gd name="connsiteY6" fmla="*/ 47649 h 51245"/>
                <a:gd name="connsiteX7" fmla="*/ 1721977 w 1770030"/>
                <a:gd name="connsiteY7" fmla="*/ 50039 h 51245"/>
                <a:gd name="connsiteX8" fmla="*/ 22715 w 1770030"/>
                <a:gd name="connsiteY8" fmla="*/ 47649 h 5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0030" h="51245">
                  <a:moveTo>
                    <a:pt x="22715" y="47649"/>
                  </a:moveTo>
                  <a:cubicBezTo>
                    <a:pt x="18216" y="46848"/>
                    <a:pt x="8772" y="41836"/>
                    <a:pt x="8772" y="37276"/>
                  </a:cubicBezTo>
                  <a:lnTo>
                    <a:pt x="-4993" y="5676"/>
                  </a:lnTo>
                  <a:cubicBezTo>
                    <a:pt x="-4993" y="1874"/>
                    <a:pt x="-96" y="-1207"/>
                    <a:pt x="3705" y="-1207"/>
                  </a:cubicBezTo>
                  <a:cubicBezTo>
                    <a:pt x="3705" y="-1207"/>
                    <a:pt x="1758161" y="-1207"/>
                    <a:pt x="1765038" y="5676"/>
                  </a:cubicBezTo>
                  <a:lnTo>
                    <a:pt x="1751285" y="37276"/>
                  </a:lnTo>
                  <a:cubicBezTo>
                    <a:pt x="1751285" y="41836"/>
                    <a:pt x="1741829" y="46848"/>
                    <a:pt x="1737337" y="47649"/>
                  </a:cubicBezTo>
                  <a:lnTo>
                    <a:pt x="1721977" y="50039"/>
                  </a:lnTo>
                  <a:cubicBezTo>
                    <a:pt x="1721977" y="50039"/>
                    <a:pt x="36100" y="50039"/>
                    <a:pt x="22715" y="47649"/>
                  </a:cubicBezTo>
                </a:path>
              </a:pathLst>
            </a:custGeom>
            <a:solidFill>
              <a:srgbClr val="EDEBEB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02E202B4-ADC0-90F1-8DB5-6F1850F0673D}"/>
                </a:ext>
              </a:extLst>
            </p:cNvPr>
            <p:cNvSpPr/>
            <p:nvPr/>
          </p:nvSpPr>
          <p:spPr>
            <a:xfrm flipV="1">
              <a:off x="5302122" y="5375290"/>
              <a:ext cx="1771875" cy="51826"/>
            </a:xfrm>
            <a:custGeom>
              <a:avLst/>
              <a:gdLst>
                <a:gd name="connsiteX0" fmla="*/ 20655 w 1771875"/>
                <a:gd name="connsiteY0" fmla="*/ 48182 h 51826"/>
                <a:gd name="connsiteX1" fmla="*/ 7238 w 1771875"/>
                <a:gd name="connsiteY1" fmla="*/ 37736 h 51826"/>
                <a:gd name="connsiteX2" fmla="*/ -4993 w 1771875"/>
                <a:gd name="connsiteY2" fmla="*/ 5818 h 51826"/>
                <a:gd name="connsiteX3" fmla="*/ 3644 w 1771875"/>
                <a:gd name="connsiteY3" fmla="*/ -1205 h 51826"/>
                <a:gd name="connsiteX4" fmla="*/ 1766883 w 1771875"/>
                <a:gd name="connsiteY4" fmla="*/ 5818 h 51826"/>
                <a:gd name="connsiteX5" fmla="*/ 1754653 w 1771875"/>
                <a:gd name="connsiteY5" fmla="*/ 37736 h 51826"/>
                <a:gd name="connsiteX6" fmla="*/ 1741236 w 1771875"/>
                <a:gd name="connsiteY6" fmla="*/ 48182 h 51826"/>
                <a:gd name="connsiteX7" fmla="*/ 1725821 w 1771875"/>
                <a:gd name="connsiteY7" fmla="*/ 50621 h 51826"/>
                <a:gd name="connsiteX8" fmla="*/ 20655 w 1771875"/>
                <a:gd name="connsiteY8" fmla="*/ 48182 h 5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1875" h="51826">
                  <a:moveTo>
                    <a:pt x="20655" y="48182"/>
                  </a:moveTo>
                  <a:cubicBezTo>
                    <a:pt x="16070" y="47363"/>
                    <a:pt x="7238" y="42400"/>
                    <a:pt x="7238" y="37736"/>
                  </a:cubicBezTo>
                  <a:lnTo>
                    <a:pt x="-4993" y="5818"/>
                  </a:lnTo>
                  <a:cubicBezTo>
                    <a:pt x="-4993" y="1943"/>
                    <a:pt x="-231" y="-1205"/>
                    <a:pt x="3644" y="-1205"/>
                  </a:cubicBezTo>
                  <a:cubicBezTo>
                    <a:pt x="3644" y="-1205"/>
                    <a:pt x="1759861" y="-1205"/>
                    <a:pt x="1766883" y="5818"/>
                  </a:cubicBezTo>
                  <a:lnTo>
                    <a:pt x="1754653" y="37736"/>
                  </a:lnTo>
                  <a:cubicBezTo>
                    <a:pt x="1754653" y="42400"/>
                    <a:pt x="1745820" y="47363"/>
                    <a:pt x="1741236" y="48182"/>
                  </a:cubicBezTo>
                  <a:lnTo>
                    <a:pt x="1725821" y="50621"/>
                  </a:lnTo>
                  <a:cubicBezTo>
                    <a:pt x="1725821" y="50621"/>
                    <a:pt x="34322" y="50621"/>
                    <a:pt x="20655" y="48182"/>
                  </a:cubicBezTo>
                </a:path>
              </a:pathLst>
            </a:custGeom>
            <a:solidFill>
              <a:srgbClr val="EEECEC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8BBD76FE-36B4-A3E2-B9D2-554FCB810ED1}"/>
                </a:ext>
              </a:extLst>
            </p:cNvPr>
            <p:cNvSpPr/>
            <p:nvPr/>
          </p:nvSpPr>
          <p:spPr>
            <a:xfrm flipV="1">
              <a:off x="5301205" y="5375773"/>
              <a:ext cx="1773715" cy="52400"/>
            </a:xfrm>
            <a:custGeom>
              <a:avLst/>
              <a:gdLst>
                <a:gd name="connsiteX0" fmla="*/ 18595 w 1773715"/>
                <a:gd name="connsiteY0" fmla="*/ 48709 h 52400"/>
                <a:gd name="connsiteX1" fmla="*/ 5710 w 1773715"/>
                <a:gd name="connsiteY1" fmla="*/ 38196 h 52400"/>
                <a:gd name="connsiteX2" fmla="*/ -4993 w 1773715"/>
                <a:gd name="connsiteY2" fmla="*/ 5960 h 52400"/>
                <a:gd name="connsiteX3" fmla="*/ 3583 w 1773715"/>
                <a:gd name="connsiteY3" fmla="*/ -1204 h 52400"/>
                <a:gd name="connsiteX4" fmla="*/ 1768723 w 1773715"/>
                <a:gd name="connsiteY4" fmla="*/ 5960 h 52400"/>
                <a:gd name="connsiteX5" fmla="*/ 1758021 w 1773715"/>
                <a:gd name="connsiteY5" fmla="*/ 38196 h 52400"/>
                <a:gd name="connsiteX6" fmla="*/ 1745130 w 1773715"/>
                <a:gd name="connsiteY6" fmla="*/ 48709 h 52400"/>
                <a:gd name="connsiteX7" fmla="*/ 1729660 w 1773715"/>
                <a:gd name="connsiteY7" fmla="*/ 51197 h 52400"/>
                <a:gd name="connsiteX8" fmla="*/ 18595 w 1773715"/>
                <a:gd name="connsiteY8" fmla="*/ 48709 h 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3715" h="52400">
                  <a:moveTo>
                    <a:pt x="18595" y="48709"/>
                  </a:moveTo>
                  <a:cubicBezTo>
                    <a:pt x="13925" y="47872"/>
                    <a:pt x="5710" y="42952"/>
                    <a:pt x="5710" y="38196"/>
                  </a:cubicBezTo>
                  <a:lnTo>
                    <a:pt x="-4993" y="5960"/>
                  </a:lnTo>
                  <a:cubicBezTo>
                    <a:pt x="-4993" y="1999"/>
                    <a:pt x="-372" y="-1204"/>
                    <a:pt x="3583" y="-1204"/>
                  </a:cubicBezTo>
                  <a:cubicBezTo>
                    <a:pt x="3583" y="-1204"/>
                    <a:pt x="1761560" y="-1204"/>
                    <a:pt x="1768723" y="5960"/>
                  </a:cubicBezTo>
                  <a:lnTo>
                    <a:pt x="1758021" y="38196"/>
                  </a:lnTo>
                  <a:cubicBezTo>
                    <a:pt x="1758021" y="42952"/>
                    <a:pt x="1749812" y="47872"/>
                    <a:pt x="1745130" y="48709"/>
                  </a:cubicBezTo>
                  <a:lnTo>
                    <a:pt x="1729660" y="51197"/>
                  </a:lnTo>
                  <a:cubicBezTo>
                    <a:pt x="1729660" y="51197"/>
                    <a:pt x="32531" y="51197"/>
                    <a:pt x="18595" y="48709"/>
                  </a:cubicBezTo>
                </a:path>
              </a:pathLst>
            </a:custGeom>
            <a:solidFill>
              <a:srgbClr val="EFEDED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8DE6B854-1F11-0794-A259-0297D6E14DD5}"/>
                </a:ext>
              </a:extLst>
            </p:cNvPr>
            <p:cNvSpPr/>
            <p:nvPr/>
          </p:nvSpPr>
          <p:spPr>
            <a:xfrm flipV="1">
              <a:off x="5300276" y="5376256"/>
              <a:ext cx="1775567" cy="52981"/>
            </a:xfrm>
            <a:custGeom>
              <a:avLst/>
              <a:gdLst>
                <a:gd name="connsiteX0" fmla="*/ 16547 w 1775567"/>
                <a:gd name="connsiteY0" fmla="*/ 49243 h 52981"/>
                <a:gd name="connsiteX1" fmla="*/ 4182 w 1775567"/>
                <a:gd name="connsiteY1" fmla="*/ 38668 h 52981"/>
                <a:gd name="connsiteX2" fmla="*/ -4993 w 1775567"/>
                <a:gd name="connsiteY2" fmla="*/ 6108 h 52981"/>
                <a:gd name="connsiteX3" fmla="*/ 3528 w 1775567"/>
                <a:gd name="connsiteY3" fmla="*/ -1202 h 52981"/>
                <a:gd name="connsiteX4" fmla="*/ 1770575 w 1775567"/>
                <a:gd name="connsiteY4" fmla="*/ 6108 h 52981"/>
                <a:gd name="connsiteX5" fmla="*/ 1761401 w 1775567"/>
                <a:gd name="connsiteY5" fmla="*/ 38668 h 52981"/>
                <a:gd name="connsiteX6" fmla="*/ 1749036 w 1775567"/>
                <a:gd name="connsiteY6" fmla="*/ 49243 h 52981"/>
                <a:gd name="connsiteX7" fmla="*/ 1733510 w 1775567"/>
                <a:gd name="connsiteY7" fmla="*/ 51779 h 52981"/>
                <a:gd name="connsiteX8" fmla="*/ 16547 w 1775567"/>
                <a:gd name="connsiteY8" fmla="*/ 49243 h 5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5567" h="52981">
                  <a:moveTo>
                    <a:pt x="16547" y="49243"/>
                  </a:moveTo>
                  <a:cubicBezTo>
                    <a:pt x="11780" y="48387"/>
                    <a:pt x="4182" y="43509"/>
                    <a:pt x="4182" y="38668"/>
                  </a:cubicBezTo>
                  <a:lnTo>
                    <a:pt x="-4993" y="6108"/>
                  </a:lnTo>
                  <a:cubicBezTo>
                    <a:pt x="-4993" y="2068"/>
                    <a:pt x="-500" y="-1202"/>
                    <a:pt x="3528" y="-1202"/>
                  </a:cubicBezTo>
                  <a:cubicBezTo>
                    <a:pt x="3528" y="-1202"/>
                    <a:pt x="1763265" y="-1202"/>
                    <a:pt x="1770575" y="6108"/>
                  </a:cubicBezTo>
                  <a:lnTo>
                    <a:pt x="1761401" y="38668"/>
                  </a:lnTo>
                  <a:cubicBezTo>
                    <a:pt x="1761401" y="43509"/>
                    <a:pt x="1753803" y="48387"/>
                    <a:pt x="1749036" y="49243"/>
                  </a:cubicBezTo>
                  <a:lnTo>
                    <a:pt x="1733510" y="51779"/>
                  </a:lnTo>
                  <a:cubicBezTo>
                    <a:pt x="1733510" y="51779"/>
                    <a:pt x="30758" y="51779"/>
                    <a:pt x="16547" y="49243"/>
                  </a:cubicBezTo>
                </a:path>
              </a:pathLst>
            </a:custGeom>
            <a:solidFill>
              <a:srgbClr val="F0EEEE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70BC752-9E50-6133-2D1A-64EB66A1CAC3}"/>
                </a:ext>
              </a:extLst>
            </p:cNvPr>
            <p:cNvSpPr/>
            <p:nvPr/>
          </p:nvSpPr>
          <p:spPr>
            <a:xfrm flipV="1">
              <a:off x="5299359" y="5376739"/>
              <a:ext cx="1777401" cy="53555"/>
            </a:xfrm>
            <a:custGeom>
              <a:avLst/>
              <a:gdLst>
                <a:gd name="connsiteX0" fmla="*/ 14487 w 1777401"/>
                <a:gd name="connsiteY0" fmla="*/ 49770 h 53555"/>
                <a:gd name="connsiteX1" fmla="*/ 2654 w 1777401"/>
                <a:gd name="connsiteY1" fmla="*/ 39128 h 53555"/>
                <a:gd name="connsiteX2" fmla="*/ -4993 w 1777401"/>
                <a:gd name="connsiteY2" fmla="*/ 6244 h 53555"/>
                <a:gd name="connsiteX3" fmla="*/ 3467 w 1777401"/>
                <a:gd name="connsiteY3" fmla="*/ -1201 h 53555"/>
                <a:gd name="connsiteX4" fmla="*/ 1772409 w 1777401"/>
                <a:gd name="connsiteY4" fmla="*/ 6244 h 53555"/>
                <a:gd name="connsiteX5" fmla="*/ 1764763 w 1777401"/>
                <a:gd name="connsiteY5" fmla="*/ 39128 h 53555"/>
                <a:gd name="connsiteX6" fmla="*/ 1752935 w 1777401"/>
                <a:gd name="connsiteY6" fmla="*/ 49770 h 53555"/>
                <a:gd name="connsiteX7" fmla="*/ 1737355 w 1777401"/>
                <a:gd name="connsiteY7" fmla="*/ 52355 h 53555"/>
                <a:gd name="connsiteX8" fmla="*/ 14487 w 1777401"/>
                <a:gd name="connsiteY8" fmla="*/ 49770 h 5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7401" h="53555">
                  <a:moveTo>
                    <a:pt x="14487" y="49770"/>
                  </a:moveTo>
                  <a:cubicBezTo>
                    <a:pt x="9628" y="48902"/>
                    <a:pt x="2654" y="44067"/>
                    <a:pt x="2654" y="39128"/>
                  </a:cubicBezTo>
                  <a:lnTo>
                    <a:pt x="-4993" y="6244"/>
                  </a:lnTo>
                  <a:cubicBezTo>
                    <a:pt x="-4993" y="2130"/>
                    <a:pt x="-647" y="-1201"/>
                    <a:pt x="3467" y="-1201"/>
                  </a:cubicBezTo>
                  <a:cubicBezTo>
                    <a:pt x="3467" y="-1201"/>
                    <a:pt x="1764964" y="-1201"/>
                    <a:pt x="1772409" y="6244"/>
                  </a:cubicBezTo>
                  <a:lnTo>
                    <a:pt x="1764763" y="39128"/>
                  </a:lnTo>
                  <a:cubicBezTo>
                    <a:pt x="1764763" y="44067"/>
                    <a:pt x="1757788" y="48902"/>
                    <a:pt x="1752935" y="49770"/>
                  </a:cubicBezTo>
                  <a:lnTo>
                    <a:pt x="1737355" y="52355"/>
                  </a:lnTo>
                  <a:cubicBezTo>
                    <a:pt x="1737355" y="52355"/>
                    <a:pt x="28973" y="52355"/>
                    <a:pt x="14487" y="49770"/>
                  </a:cubicBezTo>
                </a:path>
              </a:pathLst>
            </a:custGeom>
            <a:solidFill>
              <a:srgbClr val="F1EFEF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44741C99-9D30-3FA1-0B75-FC0221B523B6}"/>
                </a:ext>
              </a:extLst>
            </p:cNvPr>
            <p:cNvSpPr/>
            <p:nvPr/>
          </p:nvSpPr>
          <p:spPr>
            <a:xfrm flipV="1">
              <a:off x="5298442" y="5377222"/>
              <a:ext cx="1779235" cy="54130"/>
            </a:xfrm>
            <a:custGeom>
              <a:avLst/>
              <a:gdLst>
                <a:gd name="connsiteX0" fmla="*/ 12421 w 1779235"/>
                <a:gd name="connsiteY0" fmla="*/ 50297 h 54130"/>
                <a:gd name="connsiteX1" fmla="*/ 1126 w 1779235"/>
                <a:gd name="connsiteY1" fmla="*/ 39588 h 54130"/>
                <a:gd name="connsiteX2" fmla="*/ -4993 w 1779235"/>
                <a:gd name="connsiteY2" fmla="*/ 6380 h 54130"/>
                <a:gd name="connsiteX3" fmla="*/ 3400 w 1779235"/>
                <a:gd name="connsiteY3" fmla="*/ -1199 h 54130"/>
                <a:gd name="connsiteX4" fmla="*/ 1774243 w 1779235"/>
                <a:gd name="connsiteY4" fmla="*/ 6380 h 54130"/>
                <a:gd name="connsiteX5" fmla="*/ 1768130 w 1779235"/>
                <a:gd name="connsiteY5" fmla="*/ 39588 h 54130"/>
                <a:gd name="connsiteX6" fmla="*/ 1756829 w 1779235"/>
                <a:gd name="connsiteY6" fmla="*/ 50297 h 54130"/>
                <a:gd name="connsiteX7" fmla="*/ 1741194 w 1779235"/>
                <a:gd name="connsiteY7" fmla="*/ 52931 h 54130"/>
                <a:gd name="connsiteX8" fmla="*/ 12421 w 1779235"/>
                <a:gd name="connsiteY8" fmla="*/ 50297 h 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235" h="54130">
                  <a:moveTo>
                    <a:pt x="12421" y="50297"/>
                  </a:moveTo>
                  <a:cubicBezTo>
                    <a:pt x="7476" y="49410"/>
                    <a:pt x="1126" y="44618"/>
                    <a:pt x="1126" y="39588"/>
                  </a:cubicBezTo>
                  <a:lnTo>
                    <a:pt x="-4993" y="6380"/>
                  </a:lnTo>
                  <a:cubicBezTo>
                    <a:pt x="-4993" y="2193"/>
                    <a:pt x="-787" y="-1199"/>
                    <a:pt x="3400" y="-1199"/>
                  </a:cubicBezTo>
                  <a:cubicBezTo>
                    <a:pt x="3400" y="-1199"/>
                    <a:pt x="1766663" y="-1199"/>
                    <a:pt x="1774243" y="6380"/>
                  </a:cubicBezTo>
                  <a:lnTo>
                    <a:pt x="1768130" y="39588"/>
                  </a:lnTo>
                  <a:cubicBezTo>
                    <a:pt x="1768130" y="44618"/>
                    <a:pt x="1761774" y="49410"/>
                    <a:pt x="1756829" y="50297"/>
                  </a:cubicBezTo>
                  <a:lnTo>
                    <a:pt x="1741194" y="52931"/>
                  </a:lnTo>
                  <a:cubicBezTo>
                    <a:pt x="1741194" y="52931"/>
                    <a:pt x="27182" y="52931"/>
                    <a:pt x="12421" y="50297"/>
                  </a:cubicBezTo>
                </a:path>
              </a:pathLst>
            </a:custGeom>
            <a:solidFill>
              <a:srgbClr val="F2F0F0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6DC6CF4D-CBFA-1BFB-FE0B-4F6B7F66AFE6}"/>
                </a:ext>
              </a:extLst>
            </p:cNvPr>
            <p:cNvSpPr/>
            <p:nvPr/>
          </p:nvSpPr>
          <p:spPr>
            <a:xfrm flipV="1">
              <a:off x="5297519" y="5377704"/>
              <a:ext cx="1781081" cy="54711"/>
            </a:xfrm>
            <a:custGeom>
              <a:avLst/>
              <a:gdLst>
                <a:gd name="connsiteX0" fmla="*/ 10368 w 1781081"/>
                <a:gd name="connsiteY0" fmla="*/ 50830 h 54711"/>
                <a:gd name="connsiteX1" fmla="*/ -408 w 1781081"/>
                <a:gd name="connsiteY1" fmla="*/ 40054 h 54711"/>
                <a:gd name="connsiteX2" fmla="*/ -4993 w 1781081"/>
                <a:gd name="connsiteY2" fmla="*/ 6522 h 54711"/>
                <a:gd name="connsiteX3" fmla="*/ 3345 w 1781081"/>
                <a:gd name="connsiteY3" fmla="*/ -1198 h 54711"/>
                <a:gd name="connsiteX4" fmla="*/ 1776089 w 1781081"/>
                <a:gd name="connsiteY4" fmla="*/ 6522 h 54711"/>
                <a:gd name="connsiteX5" fmla="*/ 1771505 w 1781081"/>
                <a:gd name="connsiteY5" fmla="*/ 40054 h 54711"/>
                <a:gd name="connsiteX6" fmla="*/ 1760729 w 1781081"/>
                <a:gd name="connsiteY6" fmla="*/ 50830 h 54711"/>
                <a:gd name="connsiteX7" fmla="*/ 1745038 w 1781081"/>
                <a:gd name="connsiteY7" fmla="*/ 53513 h 54711"/>
                <a:gd name="connsiteX8" fmla="*/ 10368 w 1781081"/>
                <a:gd name="connsiteY8" fmla="*/ 50830 h 5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1081" h="54711">
                  <a:moveTo>
                    <a:pt x="10368" y="50830"/>
                  </a:moveTo>
                  <a:cubicBezTo>
                    <a:pt x="5331" y="49931"/>
                    <a:pt x="-408" y="45176"/>
                    <a:pt x="-408" y="40054"/>
                  </a:cubicBezTo>
                  <a:lnTo>
                    <a:pt x="-4993" y="6522"/>
                  </a:lnTo>
                  <a:cubicBezTo>
                    <a:pt x="-4993" y="2261"/>
                    <a:pt x="-928" y="-1198"/>
                    <a:pt x="3345" y="-1198"/>
                  </a:cubicBezTo>
                  <a:cubicBezTo>
                    <a:pt x="3345" y="-1198"/>
                    <a:pt x="1768363" y="-1198"/>
                    <a:pt x="1776089" y="6522"/>
                  </a:cubicBezTo>
                  <a:lnTo>
                    <a:pt x="1771505" y="40054"/>
                  </a:lnTo>
                  <a:cubicBezTo>
                    <a:pt x="1771505" y="45176"/>
                    <a:pt x="1765771" y="49931"/>
                    <a:pt x="1760729" y="50830"/>
                  </a:cubicBezTo>
                  <a:lnTo>
                    <a:pt x="1745038" y="53513"/>
                  </a:lnTo>
                  <a:cubicBezTo>
                    <a:pt x="1745038" y="53513"/>
                    <a:pt x="25404" y="53513"/>
                    <a:pt x="10368" y="50830"/>
                  </a:cubicBezTo>
                </a:path>
              </a:pathLst>
            </a:custGeom>
            <a:solidFill>
              <a:srgbClr val="F3F1F1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F36EB322-9995-FB55-AE9E-D813A5F7BA95}"/>
                </a:ext>
              </a:extLst>
            </p:cNvPr>
            <p:cNvSpPr/>
            <p:nvPr/>
          </p:nvSpPr>
          <p:spPr>
            <a:xfrm flipV="1">
              <a:off x="5296602" y="5378187"/>
              <a:ext cx="1782920" cy="55285"/>
            </a:xfrm>
            <a:custGeom>
              <a:avLst/>
              <a:gdLst>
                <a:gd name="connsiteX0" fmla="*/ 8314 w 1782920"/>
                <a:gd name="connsiteY0" fmla="*/ 51357 h 55285"/>
                <a:gd name="connsiteX1" fmla="*/ -1936 w 1782920"/>
                <a:gd name="connsiteY1" fmla="*/ 40514 h 55285"/>
                <a:gd name="connsiteX2" fmla="*/ -4993 w 1782920"/>
                <a:gd name="connsiteY2" fmla="*/ 6664 h 55285"/>
                <a:gd name="connsiteX3" fmla="*/ 3271 w 1782920"/>
                <a:gd name="connsiteY3" fmla="*/ -1197 h 55285"/>
                <a:gd name="connsiteX4" fmla="*/ 1777929 w 1782920"/>
                <a:gd name="connsiteY4" fmla="*/ 6664 h 55285"/>
                <a:gd name="connsiteX5" fmla="*/ 1774866 w 1782920"/>
                <a:gd name="connsiteY5" fmla="*/ 40514 h 55285"/>
                <a:gd name="connsiteX6" fmla="*/ 1764622 w 1782920"/>
                <a:gd name="connsiteY6" fmla="*/ 51357 h 55285"/>
                <a:gd name="connsiteX7" fmla="*/ 1748877 w 1782920"/>
                <a:gd name="connsiteY7" fmla="*/ 54089 h 55285"/>
                <a:gd name="connsiteX8" fmla="*/ 8314 w 1782920"/>
                <a:gd name="connsiteY8" fmla="*/ 51357 h 5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2920" h="55285">
                  <a:moveTo>
                    <a:pt x="8314" y="51357"/>
                  </a:moveTo>
                  <a:cubicBezTo>
                    <a:pt x="3173" y="50440"/>
                    <a:pt x="-1936" y="45734"/>
                    <a:pt x="-1936" y="40514"/>
                  </a:cubicBezTo>
                  <a:lnTo>
                    <a:pt x="-4993" y="6664"/>
                  </a:lnTo>
                  <a:cubicBezTo>
                    <a:pt x="-4993" y="2324"/>
                    <a:pt x="-1068" y="-1197"/>
                    <a:pt x="3271" y="-1197"/>
                  </a:cubicBezTo>
                  <a:cubicBezTo>
                    <a:pt x="3271" y="-1197"/>
                    <a:pt x="1770062" y="-1197"/>
                    <a:pt x="1777929" y="6664"/>
                  </a:cubicBezTo>
                  <a:lnTo>
                    <a:pt x="1774866" y="40514"/>
                  </a:lnTo>
                  <a:cubicBezTo>
                    <a:pt x="1774866" y="45734"/>
                    <a:pt x="1769757" y="50440"/>
                    <a:pt x="1764622" y="51357"/>
                  </a:cubicBezTo>
                  <a:lnTo>
                    <a:pt x="1748877" y="54089"/>
                  </a:lnTo>
                  <a:cubicBezTo>
                    <a:pt x="1748877" y="54089"/>
                    <a:pt x="23619" y="54089"/>
                    <a:pt x="8314" y="51357"/>
                  </a:cubicBezTo>
                </a:path>
              </a:pathLst>
            </a:custGeom>
            <a:solidFill>
              <a:srgbClr val="F4F2F2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5E276673-BE67-22A6-5989-57F134E3518C}"/>
                </a:ext>
              </a:extLst>
            </p:cNvPr>
            <p:cNvSpPr/>
            <p:nvPr/>
          </p:nvSpPr>
          <p:spPr>
            <a:xfrm flipV="1">
              <a:off x="5295679" y="5378670"/>
              <a:ext cx="1784766" cy="55866"/>
            </a:xfrm>
            <a:custGeom>
              <a:avLst/>
              <a:gdLst>
                <a:gd name="connsiteX0" fmla="*/ 6254 w 1784766"/>
                <a:gd name="connsiteY0" fmla="*/ 51890 h 55866"/>
                <a:gd name="connsiteX1" fmla="*/ -3464 w 1784766"/>
                <a:gd name="connsiteY1" fmla="*/ 40980 h 55866"/>
                <a:gd name="connsiteX2" fmla="*/ -4993 w 1784766"/>
                <a:gd name="connsiteY2" fmla="*/ 6812 h 55866"/>
                <a:gd name="connsiteX3" fmla="*/ 3216 w 1784766"/>
                <a:gd name="connsiteY3" fmla="*/ -1195 h 55866"/>
                <a:gd name="connsiteX4" fmla="*/ 1779774 w 1784766"/>
                <a:gd name="connsiteY4" fmla="*/ 6812 h 55866"/>
                <a:gd name="connsiteX5" fmla="*/ 1778246 w 1784766"/>
                <a:gd name="connsiteY5" fmla="*/ 40980 h 55866"/>
                <a:gd name="connsiteX6" fmla="*/ 1768528 w 1784766"/>
                <a:gd name="connsiteY6" fmla="*/ 51890 h 55866"/>
                <a:gd name="connsiteX7" fmla="*/ 1752728 w 1784766"/>
                <a:gd name="connsiteY7" fmla="*/ 54671 h 55866"/>
                <a:gd name="connsiteX8" fmla="*/ 6254 w 1784766"/>
                <a:gd name="connsiteY8" fmla="*/ 51890 h 5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4766" h="55866">
                  <a:moveTo>
                    <a:pt x="6254" y="51890"/>
                  </a:moveTo>
                  <a:cubicBezTo>
                    <a:pt x="1028" y="50955"/>
                    <a:pt x="-3464" y="46291"/>
                    <a:pt x="-3464" y="40980"/>
                  </a:cubicBezTo>
                  <a:lnTo>
                    <a:pt x="-4993" y="6812"/>
                  </a:lnTo>
                  <a:cubicBezTo>
                    <a:pt x="-4993" y="2387"/>
                    <a:pt x="-1203" y="-1195"/>
                    <a:pt x="3216" y="-1195"/>
                  </a:cubicBezTo>
                  <a:cubicBezTo>
                    <a:pt x="3216" y="-1195"/>
                    <a:pt x="1771761" y="-1195"/>
                    <a:pt x="1779774" y="6812"/>
                  </a:cubicBezTo>
                  <a:lnTo>
                    <a:pt x="1778246" y="40980"/>
                  </a:lnTo>
                  <a:cubicBezTo>
                    <a:pt x="1778246" y="46291"/>
                    <a:pt x="1773748" y="50955"/>
                    <a:pt x="1768528" y="51890"/>
                  </a:cubicBezTo>
                  <a:lnTo>
                    <a:pt x="1752728" y="54671"/>
                  </a:lnTo>
                  <a:cubicBezTo>
                    <a:pt x="1752728" y="54671"/>
                    <a:pt x="21834" y="54671"/>
                    <a:pt x="6254" y="51890"/>
                  </a:cubicBezTo>
                </a:path>
              </a:pathLst>
            </a:custGeom>
            <a:solidFill>
              <a:srgbClr val="F5F3F3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3C0A60A-983F-122E-7D95-34C81D20DD05}"/>
                </a:ext>
              </a:extLst>
            </p:cNvPr>
            <p:cNvSpPr/>
            <p:nvPr/>
          </p:nvSpPr>
          <p:spPr>
            <a:xfrm flipV="1">
              <a:off x="5294756" y="5379147"/>
              <a:ext cx="1786606" cy="56453"/>
            </a:xfrm>
            <a:custGeom>
              <a:avLst/>
              <a:gdLst>
                <a:gd name="connsiteX0" fmla="*/ 1772427 w 1786606"/>
                <a:gd name="connsiteY0" fmla="*/ 52423 h 56453"/>
                <a:gd name="connsiteX1" fmla="*/ 1756572 w 1786606"/>
                <a:gd name="connsiteY1" fmla="*/ 55259 h 56453"/>
                <a:gd name="connsiteX2" fmla="*/ 20056 w 1786606"/>
                <a:gd name="connsiteY2" fmla="*/ 55259 h 56453"/>
                <a:gd name="connsiteX3" fmla="*/ 4200 w 1786606"/>
                <a:gd name="connsiteY3" fmla="*/ 52423 h 56453"/>
                <a:gd name="connsiteX4" fmla="*/ -4993 w 1786606"/>
                <a:gd name="connsiteY4" fmla="*/ 41452 h 56453"/>
                <a:gd name="connsiteX5" fmla="*/ -4993 w 1786606"/>
                <a:gd name="connsiteY5" fmla="*/ 6954 h 56453"/>
                <a:gd name="connsiteX6" fmla="*/ 3155 w 1786606"/>
                <a:gd name="connsiteY6" fmla="*/ -1194 h 56453"/>
                <a:gd name="connsiteX7" fmla="*/ 1773467 w 1786606"/>
                <a:gd name="connsiteY7" fmla="*/ -1194 h 56453"/>
                <a:gd name="connsiteX8" fmla="*/ 1781614 w 1786606"/>
                <a:gd name="connsiteY8" fmla="*/ 6954 h 56453"/>
                <a:gd name="connsiteX9" fmla="*/ 1781614 w 1786606"/>
                <a:gd name="connsiteY9" fmla="*/ 41452 h 56453"/>
                <a:gd name="connsiteX10" fmla="*/ 1772427 w 1786606"/>
                <a:gd name="connsiteY10" fmla="*/ 52423 h 5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606" h="56453">
                  <a:moveTo>
                    <a:pt x="1772427" y="52423"/>
                  </a:moveTo>
                  <a:lnTo>
                    <a:pt x="1756572" y="55259"/>
                  </a:lnTo>
                  <a:lnTo>
                    <a:pt x="20056" y="55259"/>
                  </a:lnTo>
                  <a:lnTo>
                    <a:pt x="4200" y="52423"/>
                  </a:lnTo>
                  <a:cubicBezTo>
                    <a:pt x="-1117" y="51470"/>
                    <a:pt x="-4993" y="46849"/>
                    <a:pt x="-4993" y="41452"/>
                  </a:cubicBezTo>
                  <a:lnTo>
                    <a:pt x="-4993" y="6954"/>
                  </a:lnTo>
                  <a:cubicBezTo>
                    <a:pt x="-4993" y="2455"/>
                    <a:pt x="-1337" y="-1194"/>
                    <a:pt x="3155" y="-1194"/>
                  </a:cubicBezTo>
                  <a:lnTo>
                    <a:pt x="1773467" y="-1194"/>
                  </a:lnTo>
                  <a:cubicBezTo>
                    <a:pt x="1777965" y="-1194"/>
                    <a:pt x="1781614" y="2455"/>
                    <a:pt x="1781614" y="6954"/>
                  </a:cubicBezTo>
                  <a:lnTo>
                    <a:pt x="1781614" y="41452"/>
                  </a:lnTo>
                  <a:cubicBezTo>
                    <a:pt x="1781614" y="46849"/>
                    <a:pt x="1777739" y="51470"/>
                    <a:pt x="1772427" y="52423"/>
                  </a:cubicBezTo>
                </a:path>
              </a:pathLst>
            </a:custGeom>
            <a:solidFill>
              <a:srgbClr val="F6F4F4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21872D8E-9645-790D-9DF3-B4AF5E91D086}"/>
                </a:ext>
              </a:extLst>
            </p:cNvPr>
            <p:cNvSpPr/>
            <p:nvPr/>
          </p:nvSpPr>
          <p:spPr>
            <a:xfrm flipV="1">
              <a:off x="3665040" y="1588488"/>
              <a:ext cx="4861912" cy="3192631"/>
            </a:xfrm>
            <a:custGeom>
              <a:avLst/>
              <a:gdLst>
                <a:gd name="connsiteX0" fmla="*/ 4720227 w 4861912"/>
                <a:gd name="connsiteY0" fmla="*/ 3187317 h 3192631"/>
                <a:gd name="connsiteX1" fmla="*/ 131962 w 4861912"/>
                <a:gd name="connsiteY1" fmla="*/ 3187317 h 3192631"/>
                <a:gd name="connsiteX2" fmla="*/ -4862 w 4861912"/>
                <a:gd name="connsiteY2" fmla="*/ 3038989 h 3192631"/>
                <a:gd name="connsiteX3" fmla="*/ -4862 w 4861912"/>
                <a:gd name="connsiteY3" fmla="*/ 437748 h 3192631"/>
                <a:gd name="connsiteX4" fmla="*/ -4862 w 4861912"/>
                <a:gd name="connsiteY4" fmla="*/ 209600 h 3192631"/>
                <a:gd name="connsiteX5" fmla="*/ -4862 w 4861912"/>
                <a:gd name="connsiteY5" fmla="*/ 143018 h 3192631"/>
                <a:gd name="connsiteX6" fmla="*/ 131962 w 4861912"/>
                <a:gd name="connsiteY6" fmla="*/ -5315 h 3192631"/>
                <a:gd name="connsiteX7" fmla="*/ 4720227 w 4861912"/>
                <a:gd name="connsiteY7" fmla="*/ -5315 h 3192631"/>
                <a:gd name="connsiteX8" fmla="*/ 4857051 w 4861912"/>
                <a:gd name="connsiteY8" fmla="*/ 143018 h 3192631"/>
                <a:gd name="connsiteX9" fmla="*/ 4857051 w 4861912"/>
                <a:gd name="connsiteY9" fmla="*/ 209600 h 3192631"/>
                <a:gd name="connsiteX10" fmla="*/ 4857051 w 4861912"/>
                <a:gd name="connsiteY10" fmla="*/ 437748 h 3192631"/>
                <a:gd name="connsiteX11" fmla="*/ 4857051 w 4861912"/>
                <a:gd name="connsiteY11" fmla="*/ 3038989 h 3192631"/>
                <a:gd name="connsiteX12" fmla="*/ 4720227 w 4861912"/>
                <a:gd name="connsiteY12" fmla="*/ 3187317 h 319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61912" h="3192631">
                  <a:moveTo>
                    <a:pt x="4720227" y="3187317"/>
                  </a:moveTo>
                  <a:lnTo>
                    <a:pt x="131962" y="3187317"/>
                  </a:lnTo>
                  <a:cubicBezTo>
                    <a:pt x="56402" y="3187317"/>
                    <a:pt x="-4862" y="3120906"/>
                    <a:pt x="-4862" y="3038989"/>
                  </a:cubicBezTo>
                  <a:lnTo>
                    <a:pt x="-4862" y="437748"/>
                  </a:lnTo>
                  <a:lnTo>
                    <a:pt x="-4862" y="209600"/>
                  </a:lnTo>
                  <a:lnTo>
                    <a:pt x="-4862" y="143018"/>
                  </a:lnTo>
                  <a:cubicBezTo>
                    <a:pt x="-4862" y="61095"/>
                    <a:pt x="56402" y="-5315"/>
                    <a:pt x="131962" y="-5315"/>
                  </a:cubicBezTo>
                  <a:lnTo>
                    <a:pt x="4720227" y="-5315"/>
                  </a:lnTo>
                  <a:cubicBezTo>
                    <a:pt x="4795793" y="-5315"/>
                    <a:pt x="4857051" y="61095"/>
                    <a:pt x="4857051" y="143018"/>
                  </a:cubicBezTo>
                  <a:lnTo>
                    <a:pt x="4857051" y="209600"/>
                  </a:lnTo>
                  <a:lnTo>
                    <a:pt x="4857051" y="437748"/>
                  </a:lnTo>
                  <a:lnTo>
                    <a:pt x="4857051" y="3038989"/>
                  </a:lnTo>
                  <a:cubicBezTo>
                    <a:pt x="4857051" y="3120906"/>
                    <a:pt x="4795787" y="3187317"/>
                    <a:pt x="4720227" y="3187317"/>
                  </a:cubicBezTo>
                </a:path>
              </a:pathLst>
            </a:custGeom>
            <a:gradFill>
              <a:gsLst>
                <a:gs pos="0">
                  <a:srgbClr val="EAEAEB"/>
                </a:gs>
                <a:gs pos="50615">
                  <a:srgbClr val="AAAAAE"/>
                </a:gs>
                <a:gs pos="50645">
                  <a:srgbClr val="AAAAAE"/>
                </a:gs>
                <a:gs pos="97707">
                  <a:srgbClr val="FFFFFF"/>
                </a:gs>
                <a:gs pos="100000">
                  <a:srgbClr val="FFFFFF"/>
                </a:gs>
              </a:gsLst>
              <a:lin ang="5400000" scaled="1"/>
            </a:gra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5EA0952-BCF1-8D9C-37F3-E0A375ABECE9}"/>
                </a:ext>
              </a:extLst>
            </p:cNvPr>
            <p:cNvSpPr/>
            <p:nvPr/>
          </p:nvSpPr>
          <p:spPr>
            <a:xfrm flipV="1">
              <a:off x="3683805" y="1614062"/>
              <a:ext cx="4820953" cy="3141483"/>
            </a:xfrm>
            <a:custGeom>
              <a:avLst/>
              <a:gdLst>
                <a:gd name="connsiteX0" fmla="*/ 4680469 w 4820953"/>
                <a:gd name="connsiteY0" fmla="*/ 3136169 h 3141483"/>
                <a:gd name="connsiteX1" fmla="*/ 130772 w 4820953"/>
                <a:gd name="connsiteY1" fmla="*/ 3136169 h 3141483"/>
                <a:gd name="connsiteX2" fmla="*/ -4860 w 4820953"/>
                <a:gd name="connsiteY2" fmla="*/ 2990213 h 3141483"/>
                <a:gd name="connsiteX3" fmla="*/ -4860 w 4820953"/>
                <a:gd name="connsiteY3" fmla="*/ 430651 h 3141483"/>
                <a:gd name="connsiteX4" fmla="*/ -4860 w 4820953"/>
                <a:gd name="connsiteY4" fmla="*/ 206165 h 3141483"/>
                <a:gd name="connsiteX5" fmla="*/ -4860 w 4820953"/>
                <a:gd name="connsiteY5" fmla="*/ 140641 h 3141483"/>
                <a:gd name="connsiteX6" fmla="*/ 130772 w 4820953"/>
                <a:gd name="connsiteY6" fmla="*/ -5315 h 3141483"/>
                <a:gd name="connsiteX7" fmla="*/ 4680469 w 4820953"/>
                <a:gd name="connsiteY7" fmla="*/ -5315 h 3141483"/>
                <a:gd name="connsiteX8" fmla="*/ 4816094 w 4820953"/>
                <a:gd name="connsiteY8" fmla="*/ 140641 h 3141483"/>
                <a:gd name="connsiteX9" fmla="*/ 4816094 w 4820953"/>
                <a:gd name="connsiteY9" fmla="*/ 206165 h 3141483"/>
                <a:gd name="connsiteX10" fmla="*/ 4816094 w 4820953"/>
                <a:gd name="connsiteY10" fmla="*/ 430651 h 3141483"/>
                <a:gd name="connsiteX11" fmla="*/ 4816094 w 4820953"/>
                <a:gd name="connsiteY11" fmla="*/ 2990213 h 3141483"/>
                <a:gd name="connsiteX12" fmla="*/ 4680469 w 4820953"/>
                <a:gd name="connsiteY12" fmla="*/ 3136169 h 314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20953" h="3141483">
                  <a:moveTo>
                    <a:pt x="4680469" y="3136169"/>
                  </a:moveTo>
                  <a:lnTo>
                    <a:pt x="130772" y="3136169"/>
                  </a:lnTo>
                  <a:cubicBezTo>
                    <a:pt x="55866" y="3136169"/>
                    <a:pt x="-4860" y="3070822"/>
                    <a:pt x="-4860" y="2990213"/>
                  </a:cubicBezTo>
                  <a:lnTo>
                    <a:pt x="-4860" y="430651"/>
                  </a:lnTo>
                  <a:lnTo>
                    <a:pt x="-4860" y="206165"/>
                  </a:lnTo>
                  <a:lnTo>
                    <a:pt x="-4860" y="140641"/>
                  </a:lnTo>
                  <a:cubicBezTo>
                    <a:pt x="-4860" y="60032"/>
                    <a:pt x="55866" y="-5315"/>
                    <a:pt x="130772" y="-5315"/>
                  </a:cubicBezTo>
                  <a:lnTo>
                    <a:pt x="4680469" y="-5315"/>
                  </a:lnTo>
                  <a:cubicBezTo>
                    <a:pt x="4755369" y="-5315"/>
                    <a:pt x="4816094" y="60032"/>
                    <a:pt x="4816094" y="140641"/>
                  </a:cubicBezTo>
                  <a:lnTo>
                    <a:pt x="4816094" y="206165"/>
                  </a:lnTo>
                  <a:lnTo>
                    <a:pt x="4816094" y="430651"/>
                  </a:lnTo>
                  <a:lnTo>
                    <a:pt x="4816094" y="2990213"/>
                  </a:lnTo>
                  <a:cubicBezTo>
                    <a:pt x="4816094" y="3070822"/>
                    <a:pt x="4755363" y="3136169"/>
                    <a:pt x="4680469" y="3136169"/>
                  </a:cubicBezTo>
                </a:path>
              </a:pathLst>
            </a:custGeom>
            <a:solidFill>
              <a:srgbClr val="0F0F0F"/>
            </a:solidFill>
            <a:ln w="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D3BFDE4C-9369-4F29-AAE3-17B819E7CECF}"/>
                </a:ext>
              </a:extLst>
            </p:cNvPr>
            <p:cNvSpPr/>
            <p:nvPr/>
          </p:nvSpPr>
          <p:spPr>
            <a:xfrm flipV="1">
              <a:off x="6103322" y="1643561"/>
              <a:ext cx="88084" cy="88083"/>
            </a:xfrm>
            <a:custGeom>
              <a:avLst/>
              <a:gdLst>
                <a:gd name="connsiteX0" fmla="*/ 83149 w 88084"/>
                <a:gd name="connsiteY0" fmla="*/ 35948 h 88083"/>
                <a:gd name="connsiteX1" fmla="*/ 39110 w 88084"/>
                <a:gd name="connsiteY1" fmla="*/ -8091 h 88083"/>
                <a:gd name="connsiteX2" fmla="*/ -4935 w 88084"/>
                <a:gd name="connsiteY2" fmla="*/ 35948 h 88083"/>
                <a:gd name="connsiteX3" fmla="*/ 39110 w 88084"/>
                <a:gd name="connsiteY3" fmla="*/ 79993 h 88083"/>
                <a:gd name="connsiteX4" fmla="*/ 83149 w 88084"/>
                <a:gd name="connsiteY4" fmla="*/ 35948 h 88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84" h="88083">
                  <a:moveTo>
                    <a:pt x="83149" y="35948"/>
                  </a:moveTo>
                  <a:cubicBezTo>
                    <a:pt x="83149" y="11621"/>
                    <a:pt x="63437" y="-8091"/>
                    <a:pt x="39110" y="-8091"/>
                  </a:cubicBezTo>
                  <a:cubicBezTo>
                    <a:pt x="14790" y="-8091"/>
                    <a:pt x="-4935" y="11621"/>
                    <a:pt x="-4935" y="35948"/>
                  </a:cubicBezTo>
                  <a:cubicBezTo>
                    <a:pt x="-4935" y="60269"/>
                    <a:pt x="14790" y="79993"/>
                    <a:pt x="39110" y="79993"/>
                  </a:cubicBezTo>
                  <a:cubicBezTo>
                    <a:pt x="63437" y="79993"/>
                    <a:pt x="83149" y="60269"/>
                    <a:pt x="83149" y="35948"/>
                  </a:cubicBezTo>
                  <a:close/>
                </a:path>
              </a:pathLst>
            </a:custGeom>
            <a:noFill/>
            <a:ln w="455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603" name="Picture 602">
            <a:extLst>
              <a:ext uri="{FF2B5EF4-FFF2-40B4-BE49-F238E27FC236}">
                <a16:creationId xmlns:a16="http://schemas.microsoft.com/office/drawing/2014/main" id="{1E0DFCC5-F565-0E3A-1E6B-86719B3AD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881" y="2154915"/>
            <a:ext cx="7467600" cy="5446297"/>
          </a:xfrm>
          <a:prstGeom prst="rect">
            <a:avLst/>
          </a:prstGeom>
        </p:spPr>
      </p:pic>
      <p:sp>
        <p:nvSpPr>
          <p:cNvPr id="604" name="TextBox 8">
            <a:extLst>
              <a:ext uri="{FF2B5EF4-FFF2-40B4-BE49-F238E27FC236}">
                <a16:creationId xmlns:a16="http://schemas.microsoft.com/office/drawing/2014/main" id="{273B68BF-5B16-490B-6016-BCAEA3408E95}"/>
              </a:ext>
            </a:extLst>
          </p:cNvPr>
          <p:cNvSpPr txBox="1"/>
          <p:nvPr/>
        </p:nvSpPr>
        <p:spPr>
          <a:xfrm>
            <a:off x="6094765" y="1006030"/>
            <a:ext cx="7099716" cy="728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ts val="5624"/>
              </a:lnSpc>
            </a:pPr>
            <a:r>
              <a:rPr lang="en-US" sz="6000" spc="49" dirty="0">
                <a:solidFill>
                  <a:srgbClr val="FFFFFF"/>
                </a:solidFill>
                <a:latin typeface="Montserrat Bold"/>
              </a:rPr>
              <a:t>Let’s See How</a:t>
            </a:r>
            <a:endParaRPr lang="en-US" sz="5400" spc="49" dirty="0">
              <a:solidFill>
                <a:srgbClr val="FFFFFF"/>
              </a:solidFill>
              <a:latin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13431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1 -0.0021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-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 animBg="1"/>
      <p:bldP spid="604" grpId="0"/>
      <p:bldP spid="60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D146EB7-DCFC-364A-1182-E3CA34DE1B27}"/>
              </a:ext>
            </a:extLst>
          </p:cNvPr>
          <p:cNvGrpSpPr/>
          <p:nvPr/>
        </p:nvGrpSpPr>
        <p:grpSpPr>
          <a:xfrm>
            <a:off x="1766653" y="2285987"/>
            <a:ext cx="3352800" cy="8333969"/>
            <a:chOff x="8684827" y="1221269"/>
            <a:chExt cx="768063" cy="200936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59F83A3-067C-A83E-B1CB-30E82B897339}"/>
                </a:ext>
              </a:extLst>
            </p:cNvPr>
            <p:cNvSpPr/>
            <p:nvPr/>
          </p:nvSpPr>
          <p:spPr>
            <a:xfrm flipV="1">
              <a:off x="8992482" y="1282403"/>
              <a:ext cx="234220" cy="548592"/>
            </a:xfrm>
            <a:custGeom>
              <a:avLst/>
              <a:gdLst>
                <a:gd name="connsiteX0" fmla="*/ 34362 w 234220"/>
                <a:gd name="connsiteY0" fmla="*/ 534847 h 548592"/>
                <a:gd name="connsiteX1" fmla="*/ 138794 w 234220"/>
                <a:gd name="connsiteY1" fmla="*/ 521931 h 548592"/>
                <a:gd name="connsiteX2" fmla="*/ 196452 w 234220"/>
                <a:gd name="connsiteY2" fmla="*/ 287172 h 548592"/>
                <a:gd name="connsiteX3" fmla="*/ 144318 w 234220"/>
                <a:gd name="connsiteY3" fmla="*/ 2374 h 548592"/>
                <a:gd name="connsiteX4" fmla="*/ -5300 w 234220"/>
                <a:gd name="connsiteY4" fmla="*/ 52907 h 548592"/>
                <a:gd name="connsiteX5" fmla="*/ 34362 w 234220"/>
                <a:gd name="connsiteY5" fmla="*/ 534847 h 54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220" h="548592">
                  <a:moveTo>
                    <a:pt x="34362" y="534847"/>
                  </a:moveTo>
                  <a:cubicBezTo>
                    <a:pt x="34362" y="534847"/>
                    <a:pt x="78215" y="564171"/>
                    <a:pt x="138794" y="521931"/>
                  </a:cubicBezTo>
                  <a:cubicBezTo>
                    <a:pt x="199360" y="479716"/>
                    <a:pt x="197061" y="379082"/>
                    <a:pt x="196452" y="287172"/>
                  </a:cubicBezTo>
                  <a:cubicBezTo>
                    <a:pt x="195855" y="195275"/>
                    <a:pt x="297391" y="30898"/>
                    <a:pt x="144318" y="2374"/>
                  </a:cubicBezTo>
                  <a:cubicBezTo>
                    <a:pt x="-8742" y="-26163"/>
                    <a:pt x="-5300" y="52907"/>
                    <a:pt x="-5300" y="52907"/>
                  </a:cubicBezTo>
                  <a:lnTo>
                    <a:pt x="34362" y="534847"/>
                  </a:lnTo>
                </a:path>
              </a:pathLst>
            </a:custGeom>
            <a:solidFill>
              <a:srgbClr val="B2994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1ACB5CF-B836-42D8-DB4C-7C9EED60CECD}"/>
                </a:ext>
              </a:extLst>
            </p:cNvPr>
            <p:cNvSpPr/>
            <p:nvPr/>
          </p:nvSpPr>
          <p:spPr>
            <a:xfrm flipV="1">
              <a:off x="9370808" y="1221269"/>
              <a:ext cx="82082" cy="166928"/>
            </a:xfrm>
            <a:custGeom>
              <a:avLst/>
              <a:gdLst>
                <a:gd name="connsiteX0" fmla="*/ 51599 w 82082"/>
                <a:gd name="connsiteY0" fmla="*/ -4061 h 166928"/>
                <a:gd name="connsiteX1" fmla="*/ 68363 w 82082"/>
                <a:gd name="connsiteY1" fmla="*/ 93284 h 166928"/>
                <a:gd name="connsiteX2" fmla="*/ 31927 w 82082"/>
                <a:gd name="connsiteY2" fmla="*/ 104676 h 166928"/>
                <a:gd name="connsiteX3" fmla="*/ 36220 w 82082"/>
                <a:gd name="connsiteY3" fmla="*/ 162868 h 166928"/>
                <a:gd name="connsiteX4" fmla="*/ -5513 w 82082"/>
                <a:gd name="connsiteY4" fmla="*/ 2950 h 166928"/>
                <a:gd name="connsiteX5" fmla="*/ 51599 w 82082"/>
                <a:gd name="connsiteY5" fmla="*/ -4061 h 1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082" h="166928">
                  <a:moveTo>
                    <a:pt x="51599" y="-4061"/>
                  </a:moveTo>
                  <a:cubicBezTo>
                    <a:pt x="51599" y="-4061"/>
                    <a:pt x="93929" y="86249"/>
                    <a:pt x="68363" y="93284"/>
                  </a:cubicBezTo>
                  <a:cubicBezTo>
                    <a:pt x="42811" y="100333"/>
                    <a:pt x="31927" y="104676"/>
                    <a:pt x="31927" y="104676"/>
                  </a:cubicBezTo>
                  <a:cubicBezTo>
                    <a:pt x="31927" y="104676"/>
                    <a:pt x="51993" y="162880"/>
                    <a:pt x="36220" y="162868"/>
                  </a:cubicBezTo>
                  <a:cubicBezTo>
                    <a:pt x="20459" y="162855"/>
                    <a:pt x="-5513" y="2950"/>
                    <a:pt x="-5513" y="2950"/>
                  </a:cubicBezTo>
                  <a:lnTo>
                    <a:pt x="51599" y="-4061"/>
                  </a:lnTo>
                </a:path>
              </a:pathLst>
            </a:custGeom>
            <a:solidFill>
              <a:srgbClr val="FCCFC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A99B783-AB2B-12BB-7DDB-D5F2DCB500BC}"/>
                </a:ext>
              </a:extLst>
            </p:cNvPr>
            <p:cNvSpPr/>
            <p:nvPr/>
          </p:nvSpPr>
          <p:spPr>
            <a:xfrm flipV="1">
              <a:off x="9362622" y="1288173"/>
              <a:ext cx="46360" cy="91941"/>
            </a:xfrm>
            <a:custGeom>
              <a:avLst/>
              <a:gdLst>
                <a:gd name="connsiteX0" fmla="*/ 30353 w 46360"/>
                <a:gd name="connsiteY0" fmla="*/ 87907 h 91941"/>
                <a:gd name="connsiteX1" fmla="*/ 13017 w 46360"/>
                <a:gd name="connsiteY1" fmla="*/ 12850 h 91941"/>
                <a:gd name="connsiteX2" fmla="*/ 30353 w 46360"/>
                <a:gd name="connsiteY2" fmla="*/ 87907 h 9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60" h="91941">
                  <a:moveTo>
                    <a:pt x="30353" y="87907"/>
                  </a:moveTo>
                  <a:cubicBezTo>
                    <a:pt x="30353" y="87907"/>
                    <a:pt x="-37072" y="76972"/>
                    <a:pt x="13017" y="12850"/>
                  </a:cubicBezTo>
                  <a:cubicBezTo>
                    <a:pt x="63093" y="-51272"/>
                    <a:pt x="30353" y="87907"/>
                    <a:pt x="30353" y="87907"/>
                  </a:cubicBezTo>
                </a:path>
              </a:pathLst>
            </a:custGeom>
            <a:solidFill>
              <a:srgbClr val="FCCFC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AA2EFC8-343F-C761-7E3E-217BBFA2E65C}"/>
                </a:ext>
              </a:extLst>
            </p:cNvPr>
            <p:cNvSpPr/>
            <p:nvPr/>
          </p:nvSpPr>
          <p:spPr>
            <a:xfrm flipV="1">
              <a:off x="9069831" y="1312773"/>
              <a:ext cx="366191" cy="510006"/>
            </a:xfrm>
            <a:custGeom>
              <a:avLst/>
              <a:gdLst>
                <a:gd name="connsiteX0" fmla="*/ -5404 w 366191"/>
                <a:gd name="connsiteY0" fmla="*/ 81632 h 510006"/>
                <a:gd name="connsiteX1" fmla="*/ 214763 w 366191"/>
                <a:gd name="connsiteY1" fmla="*/ 222018 h 510006"/>
                <a:gd name="connsiteX2" fmla="*/ 315106 w 366191"/>
                <a:gd name="connsiteY2" fmla="*/ 506180 h 510006"/>
                <a:gd name="connsiteX3" fmla="*/ 360787 w 366191"/>
                <a:gd name="connsiteY3" fmla="*/ 464321 h 510006"/>
                <a:gd name="connsiteX4" fmla="*/ 287356 w 366191"/>
                <a:gd name="connsiteY4" fmla="*/ 170418 h 510006"/>
                <a:gd name="connsiteX5" fmla="*/ 25850 w 366191"/>
                <a:gd name="connsiteY5" fmla="*/ -3826 h 510006"/>
                <a:gd name="connsiteX6" fmla="*/ -5404 w 366191"/>
                <a:gd name="connsiteY6" fmla="*/ 81632 h 5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191" h="510006">
                  <a:moveTo>
                    <a:pt x="-5404" y="81632"/>
                  </a:moveTo>
                  <a:lnTo>
                    <a:pt x="214763" y="222018"/>
                  </a:lnTo>
                  <a:lnTo>
                    <a:pt x="315106" y="506180"/>
                  </a:lnTo>
                  <a:lnTo>
                    <a:pt x="360787" y="464321"/>
                  </a:lnTo>
                  <a:lnTo>
                    <a:pt x="287356" y="170418"/>
                  </a:lnTo>
                  <a:lnTo>
                    <a:pt x="25850" y="-3826"/>
                  </a:lnTo>
                  <a:lnTo>
                    <a:pt x="-5404" y="81632"/>
                  </a:lnTo>
                </a:path>
              </a:pathLst>
            </a:custGeom>
            <a:solidFill>
              <a:srgbClr val="FCCFC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5618B4-3B84-D569-471C-467C1D06B17B}"/>
                </a:ext>
              </a:extLst>
            </p:cNvPr>
            <p:cNvSpPr/>
            <p:nvPr/>
          </p:nvSpPr>
          <p:spPr>
            <a:xfrm flipV="1">
              <a:off x="8774598" y="1448866"/>
              <a:ext cx="231276" cy="385472"/>
            </a:xfrm>
            <a:custGeom>
              <a:avLst/>
              <a:gdLst>
                <a:gd name="connsiteX0" fmla="*/ 39658 w 231276"/>
                <a:gd name="connsiteY0" fmla="*/ 369558 h 385472"/>
                <a:gd name="connsiteX1" fmla="*/ 15566 w 231276"/>
                <a:gd name="connsiteY1" fmla="*/ 184925 h 385472"/>
                <a:gd name="connsiteX2" fmla="*/ 133943 w 231276"/>
                <a:gd name="connsiteY2" fmla="*/ -3682 h 385472"/>
                <a:gd name="connsiteX3" fmla="*/ 226119 w 231276"/>
                <a:gd name="connsiteY3" fmla="*/ 41771 h 385472"/>
                <a:gd name="connsiteX4" fmla="*/ 213114 w 231276"/>
                <a:gd name="connsiteY4" fmla="*/ 216701 h 385472"/>
                <a:gd name="connsiteX5" fmla="*/ 131377 w 231276"/>
                <a:gd name="connsiteY5" fmla="*/ 381712 h 385472"/>
                <a:gd name="connsiteX6" fmla="*/ 39658 w 231276"/>
                <a:gd name="connsiteY6" fmla="*/ 369558 h 38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276" h="385472">
                  <a:moveTo>
                    <a:pt x="39658" y="369558"/>
                  </a:moveTo>
                  <a:cubicBezTo>
                    <a:pt x="39658" y="369558"/>
                    <a:pt x="52891" y="243422"/>
                    <a:pt x="15566" y="184925"/>
                  </a:cubicBezTo>
                  <a:cubicBezTo>
                    <a:pt x="-61028" y="64923"/>
                    <a:pt x="96617" y="-1435"/>
                    <a:pt x="133943" y="-3682"/>
                  </a:cubicBezTo>
                  <a:cubicBezTo>
                    <a:pt x="171255" y="-5943"/>
                    <a:pt x="226119" y="41771"/>
                    <a:pt x="226119" y="41771"/>
                  </a:cubicBezTo>
                  <a:lnTo>
                    <a:pt x="213114" y="216701"/>
                  </a:lnTo>
                  <a:lnTo>
                    <a:pt x="131377" y="381712"/>
                  </a:lnTo>
                  <a:lnTo>
                    <a:pt x="39658" y="369558"/>
                  </a:lnTo>
                </a:path>
              </a:pathLst>
            </a:custGeom>
            <a:solidFill>
              <a:srgbClr val="B2994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FDD38F0-C4DC-55EC-207A-95A30F34AB08}"/>
                </a:ext>
              </a:extLst>
            </p:cNvPr>
            <p:cNvSpPr/>
            <p:nvPr/>
          </p:nvSpPr>
          <p:spPr>
            <a:xfrm flipV="1">
              <a:off x="8908270" y="3069437"/>
              <a:ext cx="107408" cy="161201"/>
            </a:xfrm>
            <a:custGeom>
              <a:avLst/>
              <a:gdLst>
                <a:gd name="connsiteX0" fmla="*/ -2534 w 107408"/>
                <a:gd name="connsiteY0" fmla="*/ 156171 h 161201"/>
                <a:gd name="connsiteX1" fmla="*/ 3448 w 107408"/>
                <a:gd name="connsiteY1" fmla="*/ 22986 h 161201"/>
                <a:gd name="connsiteX2" fmla="*/ 102203 w 107408"/>
                <a:gd name="connsiteY2" fmla="*/ 22986 h 161201"/>
                <a:gd name="connsiteX3" fmla="*/ 69285 w 107408"/>
                <a:gd name="connsiteY3" fmla="*/ 158787 h 161201"/>
                <a:gd name="connsiteX4" fmla="*/ -2534 w 107408"/>
                <a:gd name="connsiteY4" fmla="*/ 156171 h 16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08" h="161201">
                  <a:moveTo>
                    <a:pt x="-2534" y="156171"/>
                  </a:moveTo>
                  <a:cubicBezTo>
                    <a:pt x="-2534" y="156171"/>
                    <a:pt x="-11513" y="72745"/>
                    <a:pt x="3448" y="22986"/>
                  </a:cubicBezTo>
                  <a:cubicBezTo>
                    <a:pt x="3448" y="22986"/>
                    <a:pt x="91776" y="-34164"/>
                    <a:pt x="102203" y="22986"/>
                  </a:cubicBezTo>
                  <a:lnTo>
                    <a:pt x="69285" y="158787"/>
                  </a:lnTo>
                  <a:lnTo>
                    <a:pt x="-2534" y="156171"/>
                  </a:lnTo>
                </a:path>
              </a:pathLst>
            </a:custGeom>
            <a:solidFill>
              <a:srgbClr val="1A222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9BD4F14-F04E-E7C1-B834-047402A90DAA}"/>
                </a:ext>
              </a:extLst>
            </p:cNvPr>
            <p:cNvSpPr/>
            <p:nvPr/>
          </p:nvSpPr>
          <p:spPr>
            <a:xfrm flipV="1">
              <a:off x="8892196" y="2924873"/>
              <a:ext cx="105537" cy="249397"/>
            </a:xfrm>
            <a:custGeom>
              <a:avLst/>
              <a:gdLst>
                <a:gd name="connsiteX0" fmla="*/ 43714 w 105537"/>
                <a:gd name="connsiteY0" fmla="*/ 241699 h 249397"/>
                <a:gd name="connsiteX1" fmla="*/ 91085 w 105537"/>
                <a:gd name="connsiteY1" fmla="*/ 246893 h 249397"/>
                <a:gd name="connsiteX2" fmla="*/ 85370 w 105537"/>
                <a:gd name="connsiteY2" fmla="*/ 102329 h 249397"/>
                <a:gd name="connsiteX3" fmla="*/ 100343 w 105537"/>
                <a:gd name="connsiteY3" fmla="*/ 16287 h 249397"/>
                <a:gd name="connsiteX4" fmla="*/ 41478 w 105537"/>
                <a:gd name="connsiteY4" fmla="*/ 4933 h 249397"/>
                <a:gd name="connsiteX5" fmla="*/ 19533 w 105537"/>
                <a:gd name="connsiteY5" fmla="*/ 52570 h 249397"/>
                <a:gd name="connsiteX6" fmla="*/ -5194 w 105537"/>
                <a:gd name="connsiteY6" fmla="*/ 236860 h 249397"/>
                <a:gd name="connsiteX7" fmla="*/ 43714 w 105537"/>
                <a:gd name="connsiteY7" fmla="*/ 241699 h 24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537" h="249397">
                  <a:moveTo>
                    <a:pt x="43714" y="241699"/>
                  </a:moveTo>
                  <a:cubicBezTo>
                    <a:pt x="59500" y="243375"/>
                    <a:pt x="75286" y="245115"/>
                    <a:pt x="91085" y="246893"/>
                  </a:cubicBezTo>
                  <a:cubicBezTo>
                    <a:pt x="87186" y="166261"/>
                    <a:pt x="85370" y="102329"/>
                    <a:pt x="85370" y="102329"/>
                  </a:cubicBezTo>
                  <a:lnTo>
                    <a:pt x="100343" y="16287"/>
                  </a:lnTo>
                  <a:cubicBezTo>
                    <a:pt x="100343" y="16287"/>
                    <a:pt x="78397" y="-16898"/>
                    <a:pt x="41478" y="4933"/>
                  </a:cubicBezTo>
                  <a:cubicBezTo>
                    <a:pt x="27521" y="7549"/>
                    <a:pt x="19533" y="52570"/>
                    <a:pt x="19533" y="52570"/>
                  </a:cubicBezTo>
                  <a:cubicBezTo>
                    <a:pt x="19533" y="52570"/>
                    <a:pt x="10160" y="148214"/>
                    <a:pt x="-5194" y="236860"/>
                  </a:cubicBezTo>
                  <a:cubicBezTo>
                    <a:pt x="11125" y="238359"/>
                    <a:pt x="27432" y="239984"/>
                    <a:pt x="43714" y="241699"/>
                  </a:cubicBezTo>
                </a:path>
              </a:pathLst>
            </a:custGeom>
            <a:solidFill>
              <a:srgbClr val="1A222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183AF40-C87E-2C9E-5029-C0F1DE78C14C}"/>
                </a:ext>
              </a:extLst>
            </p:cNvPr>
            <p:cNvSpPr/>
            <p:nvPr/>
          </p:nvSpPr>
          <p:spPr>
            <a:xfrm flipV="1">
              <a:off x="9094634" y="2899841"/>
              <a:ext cx="179704" cy="282625"/>
            </a:xfrm>
            <a:custGeom>
              <a:avLst/>
              <a:gdLst>
                <a:gd name="connsiteX0" fmla="*/ 1348 w 179704"/>
                <a:gd name="connsiteY0" fmla="*/ 269523 h 282625"/>
                <a:gd name="connsiteX1" fmla="*/ 90274 w 179704"/>
                <a:gd name="connsiteY1" fmla="*/ 280114 h 282625"/>
                <a:gd name="connsiteX2" fmla="*/ 97284 w 179704"/>
                <a:gd name="connsiteY2" fmla="*/ 117123 h 282625"/>
                <a:gd name="connsiteX3" fmla="*/ 174347 w 179704"/>
                <a:gd name="connsiteY3" fmla="*/ -2511 h 282625"/>
                <a:gd name="connsiteX4" fmla="*/ 119357 w 179704"/>
                <a:gd name="connsiteY4" fmla="*/ -2511 h 282625"/>
                <a:gd name="connsiteX5" fmla="*/ 37226 w 179704"/>
                <a:gd name="connsiteY5" fmla="*/ 72076 h 282625"/>
                <a:gd name="connsiteX6" fmla="*/ -5358 w 179704"/>
                <a:gd name="connsiteY6" fmla="*/ 268583 h 282625"/>
                <a:gd name="connsiteX7" fmla="*/ 1348 w 179704"/>
                <a:gd name="connsiteY7" fmla="*/ 269523 h 28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704" h="282625">
                  <a:moveTo>
                    <a:pt x="1348" y="269523"/>
                  </a:moveTo>
                  <a:cubicBezTo>
                    <a:pt x="30964" y="273904"/>
                    <a:pt x="60568" y="278044"/>
                    <a:pt x="90274" y="280114"/>
                  </a:cubicBezTo>
                  <a:cubicBezTo>
                    <a:pt x="93843" y="191646"/>
                    <a:pt x="97284" y="117123"/>
                    <a:pt x="97284" y="117123"/>
                  </a:cubicBezTo>
                  <a:lnTo>
                    <a:pt x="174347" y="-2511"/>
                  </a:lnTo>
                  <a:lnTo>
                    <a:pt x="119357" y="-2511"/>
                  </a:lnTo>
                  <a:lnTo>
                    <a:pt x="37226" y="72076"/>
                  </a:lnTo>
                  <a:cubicBezTo>
                    <a:pt x="37226" y="72076"/>
                    <a:pt x="17287" y="175644"/>
                    <a:pt x="-5358" y="268583"/>
                  </a:cubicBezTo>
                  <a:cubicBezTo>
                    <a:pt x="-3110" y="268900"/>
                    <a:pt x="-887" y="269180"/>
                    <a:pt x="1348" y="269523"/>
                  </a:cubicBezTo>
                </a:path>
              </a:pathLst>
            </a:custGeom>
            <a:solidFill>
              <a:srgbClr val="1A222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5CCDD04-C44E-D63F-4607-642CF1C170B8}"/>
                </a:ext>
              </a:extLst>
            </p:cNvPr>
            <p:cNvSpPr/>
            <p:nvPr/>
          </p:nvSpPr>
          <p:spPr>
            <a:xfrm flipV="1">
              <a:off x="9124352" y="3074593"/>
              <a:ext cx="187635" cy="145290"/>
            </a:xfrm>
            <a:custGeom>
              <a:avLst/>
              <a:gdLst>
                <a:gd name="connsiteX0" fmla="*/ 11931 w 187635"/>
                <a:gd name="connsiteY0" fmla="*/ 142874 h 145290"/>
                <a:gd name="connsiteX1" fmla="*/ -3780 w 187635"/>
                <a:gd name="connsiteY1" fmla="*/ 87871 h 145290"/>
                <a:gd name="connsiteX2" fmla="*/ 17162 w 187635"/>
                <a:gd name="connsiteY2" fmla="*/ 3580 h 145290"/>
                <a:gd name="connsiteX3" fmla="*/ 27640 w 187635"/>
                <a:gd name="connsiteY3" fmla="*/ 4457 h 145290"/>
                <a:gd name="connsiteX4" fmla="*/ 28834 w 187635"/>
                <a:gd name="connsiteY4" fmla="*/ 46380 h 145290"/>
                <a:gd name="connsiteX5" fmla="*/ 63442 w 187635"/>
                <a:gd name="connsiteY5" fmla="*/ 7937 h 145290"/>
                <a:gd name="connsiteX6" fmla="*/ 181272 w 187635"/>
                <a:gd name="connsiteY6" fmla="*/ 7937 h 145290"/>
                <a:gd name="connsiteX7" fmla="*/ 137635 w 187635"/>
                <a:gd name="connsiteY7" fmla="*/ 48971 h 145290"/>
                <a:gd name="connsiteX8" fmla="*/ 87000 w 187635"/>
                <a:gd name="connsiteY8" fmla="*/ 53339 h 145290"/>
                <a:gd name="connsiteX9" fmla="*/ 11931 w 187635"/>
                <a:gd name="connsiteY9" fmla="*/ 142874 h 145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635" h="145290">
                  <a:moveTo>
                    <a:pt x="11931" y="142874"/>
                  </a:moveTo>
                  <a:cubicBezTo>
                    <a:pt x="11931" y="142874"/>
                    <a:pt x="-11628" y="121055"/>
                    <a:pt x="-3780" y="87871"/>
                  </a:cubicBezTo>
                  <a:cubicBezTo>
                    <a:pt x="4069" y="54711"/>
                    <a:pt x="17162" y="3580"/>
                    <a:pt x="17162" y="3580"/>
                  </a:cubicBezTo>
                  <a:lnTo>
                    <a:pt x="27640" y="4457"/>
                  </a:lnTo>
                  <a:lnTo>
                    <a:pt x="28834" y="46380"/>
                  </a:lnTo>
                  <a:cubicBezTo>
                    <a:pt x="28834" y="46380"/>
                    <a:pt x="51211" y="12306"/>
                    <a:pt x="63442" y="7937"/>
                  </a:cubicBezTo>
                  <a:cubicBezTo>
                    <a:pt x="75659" y="3580"/>
                    <a:pt x="172560" y="-13005"/>
                    <a:pt x="181272" y="7937"/>
                  </a:cubicBezTo>
                  <a:cubicBezTo>
                    <a:pt x="190010" y="28892"/>
                    <a:pt x="137635" y="48971"/>
                    <a:pt x="137635" y="48971"/>
                  </a:cubicBezTo>
                  <a:cubicBezTo>
                    <a:pt x="137635" y="48971"/>
                    <a:pt x="113200" y="34124"/>
                    <a:pt x="87000" y="53339"/>
                  </a:cubicBezTo>
                  <a:cubicBezTo>
                    <a:pt x="60826" y="72542"/>
                    <a:pt x="11931" y="142874"/>
                    <a:pt x="11931" y="142874"/>
                  </a:cubicBezTo>
                </a:path>
              </a:pathLst>
            </a:custGeom>
            <a:solidFill>
              <a:srgbClr val="1A222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BCE89F-137A-C431-DA40-F9A9697EF819}"/>
                </a:ext>
              </a:extLst>
            </p:cNvPr>
            <p:cNvSpPr/>
            <p:nvPr/>
          </p:nvSpPr>
          <p:spPr>
            <a:xfrm flipV="1">
              <a:off x="8820641" y="1984730"/>
              <a:ext cx="402990" cy="1081470"/>
            </a:xfrm>
            <a:custGeom>
              <a:avLst/>
              <a:gdLst>
                <a:gd name="connsiteX0" fmla="*/ 112550 w 402990"/>
                <a:gd name="connsiteY0" fmla="*/ 1063793 h 1081470"/>
                <a:gd name="connsiteX1" fmla="*/ 286717 w 402990"/>
                <a:gd name="connsiteY1" fmla="*/ 1078499 h 1081470"/>
                <a:gd name="connsiteX2" fmla="*/ 366372 w 402990"/>
                <a:gd name="connsiteY2" fmla="*/ 440807 h 1081470"/>
                <a:gd name="connsiteX3" fmla="*/ 390121 w 402990"/>
                <a:gd name="connsiteY3" fmla="*/ 21110 h 1081470"/>
                <a:gd name="connsiteX4" fmla="*/ 268531 w 402990"/>
                <a:gd name="connsiteY4" fmla="*/ 396 h 1081470"/>
                <a:gd name="connsiteX5" fmla="*/ 232424 w 402990"/>
                <a:gd name="connsiteY5" fmla="*/ 235854 h 1081470"/>
                <a:gd name="connsiteX6" fmla="*/ 254447 w 402990"/>
                <a:gd name="connsiteY6" fmla="*/ 434660 h 1081470"/>
                <a:gd name="connsiteX7" fmla="*/ 213248 w 402990"/>
                <a:gd name="connsiteY7" fmla="*/ 725884 h 1081470"/>
                <a:gd name="connsiteX8" fmla="*/ 211520 w 402990"/>
                <a:gd name="connsiteY8" fmla="*/ 725579 h 1081470"/>
                <a:gd name="connsiteX9" fmla="*/ 198109 w 402990"/>
                <a:gd name="connsiteY9" fmla="*/ 409412 h 1081470"/>
                <a:gd name="connsiteX10" fmla="*/ 170957 w 402990"/>
                <a:gd name="connsiteY10" fmla="*/ 10772 h 1081470"/>
                <a:gd name="connsiteX11" fmla="*/ 52174 w 402990"/>
                <a:gd name="connsiteY11" fmla="*/ 13033 h 1081470"/>
                <a:gd name="connsiteX12" fmla="*/ 39626 w 402990"/>
                <a:gd name="connsiteY12" fmla="*/ 210569 h 1081470"/>
                <a:gd name="connsiteX13" fmla="*/ 80609 w 402990"/>
                <a:gd name="connsiteY13" fmla="*/ 417236 h 1081470"/>
                <a:gd name="connsiteX14" fmla="*/ 80800 w 402990"/>
                <a:gd name="connsiteY14" fmla="*/ 419738 h 1081470"/>
                <a:gd name="connsiteX15" fmla="*/ -5053 w 402990"/>
                <a:gd name="connsiteY15" fmla="*/ 794464 h 1081470"/>
                <a:gd name="connsiteX16" fmla="*/ 112550 w 402990"/>
                <a:gd name="connsiteY16" fmla="*/ 1063793 h 108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2990" h="1081470">
                  <a:moveTo>
                    <a:pt x="112550" y="1063793"/>
                  </a:moveTo>
                  <a:lnTo>
                    <a:pt x="286717" y="1078499"/>
                  </a:lnTo>
                  <a:cubicBezTo>
                    <a:pt x="475490" y="807621"/>
                    <a:pt x="366372" y="440807"/>
                    <a:pt x="366372" y="440807"/>
                  </a:cubicBezTo>
                  <a:cubicBezTo>
                    <a:pt x="364225" y="384978"/>
                    <a:pt x="383212" y="116081"/>
                    <a:pt x="390121" y="21110"/>
                  </a:cubicBezTo>
                  <a:cubicBezTo>
                    <a:pt x="348579" y="-2474"/>
                    <a:pt x="292749" y="-7262"/>
                    <a:pt x="268531" y="396"/>
                  </a:cubicBezTo>
                  <a:cubicBezTo>
                    <a:pt x="255666" y="53228"/>
                    <a:pt x="239168" y="164112"/>
                    <a:pt x="232424" y="235854"/>
                  </a:cubicBezTo>
                  <a:cubicBezTo>
                    <a:pt x="222620" y="339842"/>
                    <a:pt x="243334" y="410937"/>
                    <a:pt x="254447" y="434660"/>
                  </a:cubicBezTo>
                  <a:cubicBezTo>
                    <a:pt x="246217" y="458917"/>
                    <a:pt x="222442" y="623027"/>
                    <a:pt x="213248" y="725884"/>
                  </a:cubicBezTo>
                  <a:lnTo>
                    <a:pt x="211520" y="725579"/>
                  </a:lnTo>
                  <a:cubicBezTo>
                    <a:pt x="219750" y="567985"/>
                    <a:pt x="212384" y="469255"/>
                    <a:pt x="198109" y="409412"/>
                  </a:cubicBezTo>
                  <a:cubicBezTo>
                    <a:pt x="181612" y="305336"/>
                    <a:pt x="173103" y="76203"/>
                    <a:pt x="170957" y="10772"/>
                  </a:cubicBezTo>
                  <a:cubicBezTo>
                    <a:pt x="145658" y="8245"/>
                    <a:pt x="98008" y="-12253"/>
                    <a:pt x="52174" y="13033"/>
                  </a:cubicBezTo>
                  <a:cubicBezTo>
                    <a:pt x="44554" y="75022"/>
                    <a:pt x="43792" y="149393"/>
                    <a:pt x="39626" y="210569"/>
                  </a:cubicBezTo>
                  <a:cubicBezTo>
                    <a:pt x="30635" y="342522"/>
                    <a:pt x="80609" y="417236"/>
                    <a:pt x="80609" y="417236"/>
                  </a:cubicBezTo>
                  <a:lnTo>
                    <a:pt x="80800" y="419738"/>
                  </a:lnTo>
                  <a:cubicBezTo>
                    <a:pt x="54269" y="508625"/>
                    <a:pt x="-709" y="702300"/>
                    <a:pt x="-5053" y="794464"/>
                  </a:cubicBezTo>
                  <a:cubicBezTo>
                    <a:pt x="-10793" y="916295"/>
                    <a:pt x="112550" y="1063793"/>
                    <a:pt x="112550" y="1063793"/>
                  </a:cubicBezTo>
                </a:path>
              </a:pathLst>
            </a:custGeom>
            <a:solidFill>
              <a:srgbClr val="34444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DFE1908-BF6B-0D2E-3809-8A55ABDF9877}"/>
                </a:ext>
              </a:extLst>
            </p:cNvPr>
            <p:cNvSpPr/>
            <p:nvPr/>
          </p:nvSpPr>
          <p:spPr>
            <a:xfrm flipV="1">
              <a:off x="8971826" y="1619364"/>
              <a:ext cx="64972" cy="116484"/>
            </a:xfrm>
            <a:custGeom>
              <a:avLst/>
              <a:gdLst>
                <a:gd name="connsiteX0" fmla="*/ 1725 w 64972"/>
                <a:gd name="connsiteY0" fmla="*/ 112756 h 116484"/>
                <a:gd name="connsiteX1" fmla="*/ -5235 w 64972"/>
                <a:gd name="connsiteY1" fmla="*/ 8337 h 116484"/>
                <a:gd name="connsiteX2" fmla="*/ 54277 w 64972"/>
                <a:gd name="connsiteY2" fmla="*/ -3728 h 116484"/>
                <a:gd name="connsiteX3" fmla="*/ 59738 w 64972"/>
                <a:gd name="connsiteY3" fmla="*/ 99713 h 116484"/>
                <a:gd name="connsiteX4" fmla="*/ 1725 w 64972"/>
                <a:gd name="connsiteY4" fmla="*/ 112756 h 11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72" h="116484">
                  <a:moveTo>
                    <a:pt x="1725" y="112756"/>
                  </a:moveTo>
                  <a:lnTo>
                    <a:pt x="-5235" y="8337"/>
                  </a:lnTo>
                  <a:lnTo>
                    <a:pt x="54277" y="-3728"/>
                  </a:lnTo>
                  <a:lnTo>
                    <a:pt x="59738" y="99713"/>
                  </a:lnTo>
                  <a:lnTo>
                    <a:pt x="1725" y="112756"/>
                  </a:lnTo>
                </a:path>
              </a:pathLst>
            </a:custGeom>
            <a:solidFill>
              <a:srgbClr val="E6B3A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29E9F41-E836-F986-B761-B99ECE57D134}"/>
                </a:ext>
              </a:extLst>
            </p:cNvPr>
            <p:cNvSpPr/>
            <p:nvPr/>
          </p:nvSpPr>
          <p:spPr>
            <a:xfrm flipV="1">
              <a:off x="8883158" y="1330926"/>
              <a:ext cx="270632" cy="352891"/>
            </a:xfrm>
            <a:custGeom>
              <a:avLst/>
              <a:gdLst>
                <a:gd name="connsiteX0" fmla="*/ 262925 w 270632"/>
                <a:gd name="connsiteY0" fmla="*/ 216606 h 352891"/>
                <a:gd name="connsiteX1" fmla="*/ 177010 w 270632"/>
                <a:gd name="connsiteY1" fmla="*/ -792 h 352891"/>
                <a:gd name="connsiteX2" fmla="*/ -4803 w 270632"/>
                <a:gd name="connsiteY2" fmla="*/ 176995 h 352891"/>
                <a:gd name="connsiteX3" fmla="*/ 138250 w 270632"/>
                <a:gd name="connsiteY3" fmla="*/ 348826 h 352891"/>
                <a:gd name="connsiteX4" fmla="*/ 262925 w 270632"/>
                <a:gd name="connsiteY4" fmla="*/ 216606 h 352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632" h="352891">
                  <a:moveTo>
                    <a:pt x="262925" y="216606"/>
                  </a:moveTo>
                  <a:cubicBezTo>
                    <a:pt x="262925" y="216606"/>
                    <a:pt x="288173" y="26640"/>
                    <a:pt x="177010" y="-792"/>
                  </a:cubicBezTo>
                  <a:cubicBezTo>
                    <a:pt x="98054" y="-20287"/>
                    <a:pt x="-13122" y="54135"/>
                    <a:pt x="-4803" y="176995"/>
                  </a:cubicBezTo>
                  <a:cubicBezTo>
                    <a:pt x="3490" y="299854"/>
                    <a:pt x="82890" y="352572"/>
                    <a:pt x="138250" y="348826"/>
                  </a:cubicBezTo>
                  <a:cubicBezTo>
                    <a:pt x="193622" y="345080"/>
                    <a:pt x="251000" y="302115"/>
                    <a:pt x="262925" y="216606"/>
                  </a:cubicBezTo>
                </a:path>
              </a:pathLst>
            </a:custGeom>
            <a:solidFill>
              <a:srgbClr val="FCCFC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5D4A2A-0EA2-BA20-5903-0EF4D7D2E07F}"/>
                </a:ext>
              </a:extLst>
            </p:cNvPr>
            <p:cNvSpPr/>
            <p:nvPr/>
          </p:nvSpPr>
          <p:spPr>
            <a:xfrm flipV="1">
              <a:off x="9068930" y="1541335"/>
              <a:ext cx="29387" cy="40665"/>
            </a:xfrm>
            <a:custGeom>
              <a:avLst/>
              <a:gdLst>
                <a:gd name="connsiteX0" fmla="*/ -5289 w 29387"/>
                <a:gd name="connsiteY0" fmla="*/ 36834 h 40665"/>
                <a:gd name="connsiteX1" fmla="*/ 7729 w 29387"/>
                <a:gd name="connsiteY1" fmla="*/ 26293 h 40665"/>
                <a:gd name="connsiteX2" fmla="*/ 20403 w 29387"/>
                <a:gd name="connsiteY2" fmla="*/ 16907 h 40665"/>
                <a:gd name="connsiteX3" fmla="*/ 24099 w 29387"/>
                <a:gd name="connsiteY3" fmla="*/ 14634 h 40665"/>
                <a:gd name="connsiteX4" fmla="*/ 21343 w 29387"/>
                <a:gd name="connsiteY4" fmla="*/ 11624 h 40665"/>
                <a:gd name="connsiteX5" fmla="*/ 12948 w 29387"/>
                <a:gd name="connsiteY5" fmla="*/ 3458 h 40665"/>
                <a:gd name="connsiteX6" fmla="*/ 3537 w 29387"/>
                <a:gd name="connsiteY6" fmla="*/ -3832 h 40665"/>
                <a:gd name="connsiteX7" fmla="*/ 9291 w 29387"/>
                <a:gd name="connsiteY7" fmla="*/ 6595 h 40665"/>
                <a:gd name="connsiteX8" fmla="*/ 16072 w 29387"/>
                <a:gd name="connsiteY8" fmla="*/ 16133 h 40665"/>
                <a:gd name="connsiteX9" fmla="*/ 16999 w 29387"/>
                <a:gd name="connsiteY9" fmla="*/ 10849 h 40665"/>
                <a:gd name="connsiteX10" fmla="*/ 3385 w 29387"/>
                <a:gd name="connsiteY10" fmla="*/ 21975 h 40665"/>
                <a:gd name="connsiteX11" fmla="*/ -5289 w 29387"/>
                <a:gd name="connsiteY11" fmla="*/ 36834 h 4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87" h="40665">
                  <a:moveTo>
                    <a:pt x="-5289" y="36834"/>
                  </a:moveTo>
                  <a:cubicBezTo>
                    <a:pt x="-552" y="33443"/>
                    <a:pt x="3449" y="29620"/>
                    <a:pt x="7729" y="26293"/>
                  </a:cubicBezTo>
                  <a:cubicBezTo>
                    <a:pt x="11856" y="22813"/>
                    <a:pt x="15996" y="19613"/>
                    <a:pt x="20403" y="16907"/>
                  </a:cubicBezTo>
                  <a:lnTo>
                    <a:pt x="24099" y="14634"/>
                  </a:lnTo>
                  <a:lnTo>
                    <a:pt x="21343" y="11624"/>
                  </a:lnTo>
                  <a:cubicBezTo>
                    <a:pt x="18714" y="8754"/>
                    <a:pt x="15945" y="6011"/>
                    <a:pt x="12948" y="3458"/>
                  </a:cubicBezTo>
                  <a:cubicBezTo>
                    <a:pt x="10065" y="804"/>
                    <a:pt x="6954" y="-1647"/>
                    <a:pt x="3537" y="-3832"/>
                  </a:cubicBezTo>
                  <a:cubicBezTo>
                    <a:pt x="5176" y="-123"/>
                    <a:pt x="7119" y="3331"/>
                    <a:pt x="9291" y="6595"/>
                  </a:cubicBezTo>
                  <a:cubicBezTo>
                    <a:pt x="11348" y="9935"/>
                    <a:pt x="13646" y="13097"/>
                    <a:pt x="16072" y="16133"/>
                  </a:cubicBezTo>
                  <a:lnTo>
                    <a:pt x="16999" y="10849"/>
                  </a:lnTo>
                  <a:cubicBezTo>
                    <a:pt x="11666" y="13605"/>
                    <a:pt x="7132" y="17555"/>
                    <a:pt x="3385" y="21975"/>
                  </a:cubicBezTo>
                  <a:cubicBezTo>
                    <a:pt x="-196" y="26534"/>
                    <a:pt x="-3282" y="31360"/>
                    <a:pt x="-5289" y="36834"/>
                  </a:cubicBezTo>
                </a:path>
              </a:pathLst>
            </a:custGeom>
            <a:solidFill>
              <a:srgbClr val="CF8D7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74E3EF9-5FB2-2B24-9E2B-4744F43E3EF2}"/>
                </a:ext>
              </a:extLst>
            </p:cNvPr>
            <p:cNvSpPr/>
            <p:nvPr/>
          </p:nvSpPr>
          <p:spPr>
            <a:xfrm flipV="1">
              <a:off x="8839178" y="1501272"/>
              <a:ext cx="61565" cy="86643"/>
            </a:xfrm>
            <a:custGeom>
              <a:avLst/>
              <a:gdLst>
                <a:gd name="connsiteX0" fmla="*/ 44713 w 61565"/>
                <a:gd name="connsiteY0" fmla="*/ 28383 h 86643"/>
                <a:gd name="connsiteX1" fmla="*/ 10728 w 61565"/>
                <a:gd name="connsiteY1" fmla="*/ 81075 h 86643"/>
                <a:gd name="connsiteX2" fmla="*/ 56422 w 61565"/>
                <a:gd name="connsiteY2" fmla="*/ -1005 h 86643"/>
                <a:gd name="connsiteX3" fmla="*/ 44713 w 61565"/>
                <a:gd name="connsiteY3" fmla="*/ 28383 h 86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565" h="86643">
                  <a:moveTo>
                    <a:pt x="44713" y="28383"/>
                  </a:moveTo>
                  <a:cubicBezTo>
                    <a:pt x="44713" y="28383"/>
                    <a:pt x="46491" y="94156"/>
                    <a:pt x="10728" y="81075"/>
                  </a:cubicBezTo>
                  <a:cubicBezTo>
                    <a:pt x="-25048" y="67982"/>
                    <a:pt x="3743" y="-20703"/>
                    <a:pt x="56422" y="-1005"/>
                  </a:cubicBezTo>
                  <a:lnTo>
                    <a:pt x="44713" y="28383"/>
                  </a:lnTo>
                </a:path>
              </a:pathLst>
            </a:custGeom>
            <a:solidFill>
              <a:srgbClr val="FCCFC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5EA8EB-04D5-F970-9AC0-DB70B5FE6076}"/>
                </a:ext>
              </a:extLst>
            </p:cNvPr>
            <p:cNvSpPr/>
            <p:nvPr/>
          </p:nvSpPr>
          <p:spPr>
            <a:xfrm flipV="1">
              <a:off x="8852048" y="1516354"/>
              <a:ext cx="31321" cy="56146"/>
            </a:xfrm>
            <a:custGeom>
              <a:avLst/>
              <a:gdLst>
                <a:gd name="connsiteX0" fmla="*/ 19170 w 31321"/>
                <a:gd name="connsiteY0" fmla="*/ -3847 h 56146"/>
                <a:gd name="connsiteX1" fmla="*/ -5137 w 31321"/>
                <a:gd name="connsiteY1" fmla="*/ 35675 h 56146"/>
                <a:gd name="connsiteX2" fmla="*/ 6915 w 31321"/>
                <a:gd name="connsiteY2" fmla="*/ 52300 h 56146"/>
                <a:gd name="connsiteX3" fmla="*/ 14065 w 31321"/>
                <a:gd name="connsiteY3" fmla="*/ 47296 h 56146"/>
                <a:gd name="connsiteX4" fmla="*/ 20440 w 31321"/>
                <a:gd name="connsiteY4" fmla="*/ 26900 h 56146"/>
                <a:gd name="connsiteX5" fmla="*/ 26180 w 31321"/>
                <a:gd name="connsiteY5" fmla="*/ -2856 h 56146"/>
                <a:gd name="connsiteX6" fmla="*/ 19170 w 31321"/>
                <a:gd name="connsiteY6" fmla="*/ -3847 h 5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21" h="56146">
                  <a:moveTo>
                    <a:pt x="19170" y="-3847"/>
                  </a:moveTo>
                  <a:cubicBezTo>
                    <a:pt x="9848" y="-3847"/>
                    <a:pt x="-5429" y="1360"/>
                    <a:pt x="-5137" y="35675"/>
                  </a:cubicBezTo>
                  <a:cubicBezTo>
                    <a:pt x="-5137" y="35675"/>
                    <a:pt x="-515" y="52300"/>
                    <a:pt x="6915" y="52300"/>
                  </a:cubicBezTo>
                  <a:cubicBezTo>
                    <a:pt x="9074" y="52300"/>
                    <a:pt x="11474" y="50903"/>
                    <a:pt x="14065" y="47296"/>
                  </a:cubicBezTo>
                  <a:cubicBezTo>
                    <a:pt x="25571" y="31243"/>
                    <a:pt x="20440" y="26900"/>
                    <a:pt x="20440" y="26900"/>
                  </a:cubicBezTo>
                  <a:cubicBezTo>
                    <a:pt x="20440" y="26900"/>
                    <a:pt x="4540" y="6834"/>
                    <a:pt x="26180" y="-2856"/>
                  </a:cubicBezTo>
                  <a:cubicBezTo>
                    <a:pt x="26180" y="-2856"/>
                    <a:pt x="23247" y="-3847"/>
                    <a:pt x="19170" y="-3847"/>
                  </a:cubicBezTo>
                </a:path>
              </a:pathLst>
            </a:custGeom>
            <a:solidFill>
              <a:srgbClr val="E6AD9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27F7C4-8AC3-6C48-D0AF-C8FBA371F2A7}"/>
                </a:ext>
              </a:extLst>
            </p:cNvPr>
            <p:cNvSpPr/>
            <p:nvPr/>
          </p:nvSpPr>
          <p:spPr>
            <a:xfrm flipV="1">
              <a:off x="8858867" y="1702602"/>
              <a:ext cx="300235" cy="300126"/>
            </a:xfrm>
            <a:custGeom>
              <a:avLst/>
              <a:gdLst>
                <a:gd name="connsiteX0" fmla="*/ 110109 w 300235"/>
                <a:gd name="connsiteY0" fmla="*/ 296379 h 300126"/>
                <a:gd name="connsiteX1" fmla="*/ 1689 w 300235"/>
                <a:gd name="connsiteY1" fmla="*/ 262940 h 300126"/>
                <a:gd name="connsiteX2" fmla="*/ 108178 w 300235"/>
                <a:gd name="connsiteY2" fmla="*/ 2196 h 300126"/>
                <a:gd name="connsiteX3" fmla="*/ 246024 w 300235"/>
                <a:gd name="connsiteY3" fmla="*/ 21144 h 300126"/>
                <a:gd name="connsiteX4" fmla="*/ 247498 w 300235"/>
                <a:gd name="connsiteY4" fmla="*/ 41249 h 300126"/>
                <a:gd name="connsiteX5" fmla="*/ 293192 w 300235"/>
                <a:gd name="connsiteY5" fmla="*/ 110438 h 300126"/>
                <a:gd name="connsiteX6" fmla="*/ 239420 w 300235"/>
                <a:gd name="connsiteY6" fmla="*/ 265810 h 300126"/>
                <a:gd name="connsiteX7" fmla="*/ 168986 w 300235"/>
                <a:gd name="connsiteY7" fmla="*/ 287286 h 300126"/>
                <a:gd name="connsiteX8" fmla="*/ 110109 w 300235"/>
                <a:gd name="connsiteY8" fmla="*/ 296379 h 30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235" h="300126">
                  <a:moveTo>
                    <a:pt x="110109" y="296379"/>
                  </a:moveTo>
                  <a:cubicBezTo>
                    <a:pt x="110109" y="296379"/>
                    <a:pt x="30518" y="300989"/>
                    <a:pt x="1689" y="262940"/>
                  </a:cubicBezTo>
                  <a:cubicBezTo>
                    <a:pt x="-27128" y="224890"/>
                    <a:pt x="38938" y="79539"/>
                    <a:pt x="108178" y="2196"/>
                  </a:cubicBezTo>
                  <a:cubicBezTo>
                    <a:pt x="108178" y="2196"/>
                    <a:pt x="189027" y="-19457"/>
                    <a:pt x="246024" y="21144"/>
                  </a:cubicBezTo>
                  <a:lnTo>
                    <a:pt x="247498" y="41249"/>
                  </a:lnTo>
                  <a:cubicBezTo>
                    <a:pt x="247498" y="41249"/>
                    <a:pt x="280847" y="86156"/>
                    <a:pt x="293192" y="110438"/>
                  </a:cubicBezTo>
                  <a:cubicBezTo>
                    <a:pt x="305536" y="134733"/>
                    <a:pt x="250952" y="252323"/>
                    <a:pt x="239420" y="265810"/>
                  </a:cubicBezTo>
                  <a:cubicBezTo>
                    <a:pt x="223609" y="284288"/>
                    <a:pt x="168986" y="287286"/>
                    <a:pt x="168986" y="287286"/>
                  </a:cubicBezTo>
                  <a:cubicBezTo>
                    <a:pt x="168986" y="287286"/>
                    <a:pt x="157467" y="243864"/>
                    <a:pt x="110109" y="296379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052F64-339F-9C69-0AFD-E9467239DFDB}"/>
                </a:ext>
              </a:extLst>
            </p:cNvPr>
            <p:cNvSpPr/>
            <p:nvPr/>
          </p:nvSpPr>
          <p:spPr>
            <a:xfrm flipV="1">
              <a:off x="8948686" y="1689836"/>
              <a:ext cx="62445" cy="85889"/>
            </a:xfrm>
            <a:custGeom>
              <a:avLst/>
              <a:gdLst>
                <a:gd name="connsiteX0" fmla="*/ 17667 w 62445"/>
                <a:gd name="connsiteY0" fmla="*/ 82211 h 85889"/>
                <a:gd name="connsiteX1" fmla="*/ 57228 w 62445"/>
                <a:gd name="connsiteY1" fmla="*/ 41825 h 85889"/>
                <a:gd name="connsiteX2" fmla="*/ 26469 w 62445"/>
                <a:gd name="connsiteY2" fmla="*/ -3679 h 85889"/>
                <a:gd name="connsiteX3" fmla="*/ -5218 w 62445"/>
                <a:gd name="connsiteY3" fmla="*/ 67759 h 85889"/>
                <a:gd name="connsiteX4" fmla="*/ 17667 w 62445"/>
                <a:gd name="connsiteY4" fmla="*/ 82211 h 85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45" h="85889">
                  <a:moveTo>
                    <a:pt x="17667" y="82211"/>
                  </a:moveTo>
                  <a:lnTo>
                    <a:pt x="57228" y="41825"/>
                  </a:lnTo>
                  <a:lnTo>
                    <a:pt x="26469" y="-3679"/>
                  </a:lnTo>
                  <a:lnTo>
                    <a:pt x="-5218" y="67759"/>
                  </a:lnTo>
                  <a:lnTo>
                    <a:pt x="17667" y="82211"/>
                  </a:lnTo>
                </a:path>
              </a:pathLst>
            </a:custGeom>
            <a:solidFill>
              <a:srgbClr val="D1D4D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30C4CD0-97C6-FE3E-970F-A1AD3F91D555}"/>
                </a:ext>
              </a:extLst>
            </p:cNvPr>
            <p:cNvSpPr/>
            <p:nvPr/>
          </p:nvSpPr>
          <p:spPr>
            <a:xfrm flipV="1">
              <a:off x="9011132" y="1696872"/>
              <a:ext cx="50940" cy="71119"/>
            </a:xfrm>
            <a:custGeom>
              <a:avLst/>
              <a:gdLst>
                <a:gd name="connsiteX0" fmla="*/ 19318 w 50940"/>
                <a:gd name="connsiteY0" fmla="*/ 67441 h 71119"/>
                <a:gd name="connsiteX1" fmla="*/ -5257 w 50940"/>
                <a:gd name="connsiteY1" fmla="*/ 34091 h 71119"/>
                <a:gd name="connsiteX2" fmla="*/ 19280 w 50940"/>
                <a:gd name="connsiteY2" fmla="*/ -3679 h 71119"/>
                <a:gd name="connsiteX3" fmla="*/ 45683 w 50940"/>
                <a:gd name="connsiteY3" fmla="*/ 49839 h 71119"/>
                <a:gd name="connsiteX4" fmla="*/ 19318 w 50940"/>
                <a:gd name="connsiteY4" fmla="*/ 67441 h 7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40" h="71119">
                  <a:moveTo>
                    <a:pt x="19318" y="67441"/>
                  </a:moveTo>
                  <a:lnTo>
                    <a:pt x="-5257" y="34091"/>
                  </a:lnTo>
                  <a:lnTo>
                    <a:pt x="19280" y="-3679"/>
                  </a:lnTo>
                  <a:lnTo>
                    <a:pt x="45683" y="49839"/>
                  </a:lnTo>
                  <a:lnTo>
                    <a:pt x="19318" y="67441"/>
                  </a:lnTo>
                </a:path>
              </a:pathLst>
            </a:custGeom>
            <a:solidFill>
              <a:srgbClr val="D1D4D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07E978B-AAE3-FEEE-508C-75AB9499A26F}"/>
                </a:ext>
              </a:extLst>
            </p:cNvPr>
            <p:cNvSpPr/>
            <p:nvPr/>
          </p:nvSpPr>
          <p:spPr>
            <a:xfrm flipV="1">
              <a:off x="8685682" y="1722399"/>
              <a:ext cx="223015" cy="400303"/>
            </a:xfrm>
            <a:custGeom>
              <a:avLst/>
              <a:gdLst>
                <a:gd name="connsiteX0" fmla="*/ 190867 w 223015"/>
                <a:gd name="connsiteY0" fmla="*/ 396794 h 400303"/>
                <a:gd name="connsiteX1" fmla="*/ -5093 w 223015"/>
                <a:gd name="connsiteY1" fmla="*/ 198192 h 400303"/>
                <a:gd name="connsiteX2" fmla="*/ 130047 w 223015"/>
                <a:gd name="connsiteY2" fmla="*/ -3510 h 400303"/>
                <a:gd name="connsiteX3" fmla="*/ 166331 w 223015"/>
                <a:gd name="connsiteY3" fmla="*/ 40775 h 400303"/>
                <a:gd name="connsiteX4" fmla="*/ 82943 w 223015"/>
                <a:gd name="connsiteY4" fmla="*/ 192185 h 400303"/>
                <a:gd name="connsiteX5" fmla="*/ 200710 w 223015"/>
                <a:gd name="connsiteY5" fmla="*/ 286342 h 400303"/>
                <a:gd name="connsiteX6" fmla="*/ 190867 w 223015"/>
                <a:gd name="connsiteY6" fmla="*/ 396794 h 40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015" h="400303">
                  <a:moveTo>
                    <a:pt x="190867" y="396794"/>
                  </a:moveTo>
                  <a:cubicBezTo>
                    <a:pt x="190867" y="396794"/>
                    <a:pt x="20852" y="295321"/>
                    <a:pt x="-5093" y="198192"/>
                  </a:cubicBezTo>
                  <a:cubicBezTo>
                    <a:pt x="-5093" y="198192"/>
                    <a:pt x="42277" y="73999"/>
                    <a:pt x="130047" y="-3510"/>
                  </a:cubicBezTo>
                  <a:lnTo>
                    <a:pt x="166331" y="40775"/>
                  </a:lnTo>
                  <a:cubicBezTo>
                    <a:pt x="166331" y="40775"/>
                    <a:pt x="108343" y="125129"/>
                    <a:pt x="82943" y="192185"/>
                  </a:cubicBezTo>
                  <a:cubicBezTo>
                    <a:pt x="82943" y="192185"/>
                    <a:pt x="156883" y="250503"/>
                    <a:pt x="200710" y="286342"/>
                  </a:cubicBezTo>
                  <a:cubicBezTo>
                    <a:pt x="244525" y="322195"/>
                    <a:pt x="190867" y="396794"/>
                    <a:pt x="190867" y="396794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0CE431-DD31-1816-4AB7-D335E6C291DC}"/>
                </a:ext>
              </a:extLst>
            </p:cNvPr>
            <p:cNvSpPr/>
            <p:nvPr/>
          </p:nvSpPr>
          <p:spPr>
            <a:xfrm flipV="1">
              <a:off x="8684827" y="1722399"/>
              <a:ext cx="235165" cy="416509"/>
            </a:xfrm>
            <a:custGeom>
              <a:avLst/>
              <a:gdLst>
                <a:gd name="connsiteX0" fmla="*/ 191719 w 235165"/>
                <a:gd name="connsiteY0" fmla="*/ 413007 h 416509"/>
                <a:gd name="connsiteX1" fmla="*/ -4661 w 235165"/>
                <a:gd name="connsiteY1" fmla="*/ 222049 h 416509"/>
                <a:gd name="connsiteX2" fmla="*/ 163525 w 235165"/>
                <a:gd name="connsiteY2" fmla="*/ -3502 h 416509"/>
                <a:gd name="connsiteX3" fmla="*/ 181165 w 235165"/>
                <a:gd name="connsiteY3" fmla="*/ 20640 h 416509"/>
                <a:gd name="connsiteX4" fmla="*/ 82969 w 235165"/>
                <a:gd name="connsiteY4" fmla="*/ 218265 h 416509"/>
                <a:gd name="connsiteX5" fmla="*/ 215252 w 235165"/>
                <a:gd name="connsiteY5" fmla="*/ 314556 h 416509"/>
                <a:gd name="connsiteX6" fmla="*/ 191719 w 235165"/>
                <a:gd name="connsiteY6" fmla="*/ 413007 h 41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165" h="416509">
                  <a:moveTo>
                    <a:pt x="191719" y="413007"/>
                  </a:moveTo>
                  <a:cubicBezTo>
                    <a:pt x="191719" y="413007"/>
                    <a:pt x="-15837" y="265255"/>
                    <a:pt x="-4661" y="222049"/>
                  </a:cubicBezTo>
                  <a:cubicBezTo>
                    <a:pt x="-4661" y="222049"/>
                    <a:pt x="63525" y="70818"/>
                    <a:pt x="163525" y="-3502"/>
                  </a:cubicBezTo>
                  <a:lnTo>
                    <a:pt x="181165" y="20640"/>
                  </a:lnTo>
                  <a:cubicBezTo>
                    <a:pt x="181165" y="20640"/>
                    <a:pt x="108369" y="151209"/>
                    <a:pt x="82969" y="218265"/>
                  </a:cubicBezTo>
                  <a:cubicBezTo>
                    <a:pt x="82969" y="218265"/>
                    <a:pt x="171437" y="278704"/>
                    <a:pt x="215252" y="314556"/>
                  </a:cubicBezTo>
                  <a:cubicBezTo>
                    <a:pt x="259080" y="350396"/>
                    <a:pt x="191719" y="413007"/>
                    <a:pt x="191719" y="413007"/>
                  </a:cubicBezTo>
                </a:path>
              </a:pathLst>
            </a:custGeom>
            <a:solidFill>
              <a:srgbClr val="FCCFC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0FD6318-FC47-1BEA-E5AA-CB1FA2A8AAEE}"/>
                </a:ext>
              </a:extLst>
            </p:cNvPr>
            <p:cNvSpPr/>
            <p:nvPr/>
          </p:nvSpPr>
          <p:spPr>
            <a:xfrm flipV="1">
              <a:off x="8798788" y="1722399"/>
              <a:ext cx="127132" cy="143586"/>
            </a:xfrm>
            <a:custGeom>
              <a:avLst/>
              <a:gdLst>
                <a:gd name="connsiteX0" fmla="*/ -5138 w 127132"/>
                <a:gd name="connsiteY0" fmla="*/ 81440 h 143586"/>
                <a:gd name="connsiteX1" fmla="*/ 77717 w 127132"/>
                <a:gd name="connsiteY1" fmla="*/ 139962 h 143586"/>
                <a:gd name="connsiteX2" fmla="*/ 108159 w 127132"/>
                <a:gd name="connsiteY2" fmla="*/ 36470 h 143586"/>
                <a:gd name="connsiteX3" fmla="*/ 46551 w 127132"/>
                <a:gd name="connsiteY3" fmla="*/ -3624 h 143586"/>
                <a:gd name="connsiteX4" fmla="*/ -5138 w 127132"/>
                <a:gd name="connsiteY4" fmla="*/ 81440 h 14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32" h="143586">
                  <a:moveTo>
                    <a:pt x="-5138" y="81440"/>
                  </a:moveTo>
                  <a:cubicBezTo>
                    <a:pt x="38512" y="116531"/>
                    <a:pt x="77717" y="139962"/>
                    <a:pt x="77717" y="139962"/>
                  </a:cubicBezTo>
                  <a:cubicBezTo>
                    <a:pt x="77717" y="139962"/>
                    <a:pt x="151974" y="72309"/>
                    <a:pt x="108159" y="36470"/>
                  </a:cubicBezTo>
                  <a:cubicBezTo>
                    <a:pt x="96055" y="26564"/>
                    <a:pt x="61054" y="7997"/>
                    <a:pt x="46551" y="-3624"/>
                  </a:cubicBezTo>
                  <a:cubicBezTo>
                    <a:pt x="31108" y="25802"/>
                    <a:pt x="13531" y="53970"/>
                    <a:pt x="-5138" y="81440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68823E4-E11C-EC6C-4C15-106061409878}"/>
                </a:ext>
              </a:extLst>
            </p:cNvPr>
            <p:cNvSpPr/>
            <p:nvPr/>
          </p:nvSpPr>
          <p:spPr>
            <a:xfrm flipV="1">
              <a:off x="8869806" y="1951240"/>
              <a:ext cx="307187" cy="211836"/>
            </a:xfrm>
            <a:custGeom>
              <a:avLst/>
              <a:gdLst>
                <a:gd name="connsiteX0" fmla="*/ 233271 w 307187"/>
                <a:gd name="connsiteY0" fmla="*/ 208447 h 211836"/>
                <a:gd name="connsiteX1" fmla="*/ 301940 w 307187"/>
                <a:gd name="connsiteY1" fmla="*/ 68455 h 211836"/>
                <a:gd name="connsiteX2" fmla="*/ 212634 w 307187"/>
                <a:gd name="connsiteY2" fmla="*/ 5882 h 211836"/>
                <a:gd name="connsiteX3" fmla="*/ 198829 w 307187"/>
                <a:gd name="connsiteY3" fmla="*/ 43258 h 211836"/>
                <a:gd name="connsiteX4" fmla="*/ 180198 w 307187"/>
                <a:gd name="connsiteY4" fmla="*/ -3389 h 211836"/>
                <a:gd name="connsiteX5" fmla="*/ -5248 w 307187"/>
                <a:gd name="connsiteY5" fmla="*/ 69889 h 211836"/>
                <a:gd name="connsiteX6" fmla="*/ 84770 w 307187"/>
                <a:gd name="connsiteY6" fmla="*/ 203608 h 211836"/>
                <a:gd name="connsiteX7" fmla="*/ 233271 w 307187"/>
                <a:gd name="connsiteY7" fmla="*/ 208447 h 21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187" h="211836">
                  <a:moveTo>
                    <a:pt x="233271" y="208447"/>
                  </a:moveTo>
                  <a:cubicBezTo>
                    <a:pt x="233271" y="208447"/>
                    <a:pt x="290662" y="109272"/>
                    <a:pt x="301940" y="68455"/>
                  </a:cubicBezTo>
                  <a:cubicBezTo>
                    <a:pt x="301940" y="68455"/>
                    <a:pt x="268806" y="15318"/>
                    <a:pt x="212634" y="5882"/>
                  </a:cubicBezTo>
                  <a:lnTo>
                    <a:pt x="198829" y="43258"/>
                  </a:lnTo>
                  <a:lnTo>
                    <a:pt x="180198" y="-3389"/>
                  </a:lnTo>
                  <a:cubicBezTo>
                    <a:pt x="180198" y="-3389"/>
                    <a:pt x="38567" y="13425"/>
                    <a:pt x="-5248" y="69889"/>
                  </a:cubicBezTo>
                  <a:cubicBezTo>
                    <a:pt x="-5248" y="69889"/>
                    <a:pt x="40650" y="171108"/>
                    <a:pt x="84770" y="203608"/>
                  </a:cubicBezTo>
                  <a:lnTo>
                    <a:pt x="233271" y="208447"/>
                  </a:ln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283591-218A-6F18-8D19-F9177C7F18E2}"/>
                </a:ext>
              </a:extLst>
            </p:cNvPr>
            <p:cNvSpPr/>
            <p:nvPr/>
          </p:nvSpPr>
          <p:spPr>
            <a:xfrm flipV="1">
              <a:off x="9020638" y="1795519"/>
              <a:ext cx="15174" cy="15174"/>
            </a:xfrm>
            <a:custGeom>
              <a:avLst/>
              <a:gdLst>
                <a:gd name="connsiteX0" fmla="*/ -5219 w 15174"/>
                <a:gd name="connsiteY0" fmla="*/ 4656 h 15174"/>
                <a:gd name="connsiteX1" fmla="*/ 1664 w 15174"/>
                <a:gd name="connsiteY1" fmla="*/ -3586 h 15174"/>
                <a:gd name="connsiteX2" fmla="*/ 9894 w 15174"/>
                <a:gd name="connsiteY2" fmla="*/ 3297 h 15174"/>
                <a:gd name="connsiteX3" fmla="*/ 3010 w 15174"/>
                <a:gd name="connsiteY3" fmla="*/ 11527 h 15174"/>
                <a:gd name="connsiteX4" fmla="*/ -5219 w 15174"/>
                <a:gd name="connsiteY4" fmla="*/ 4656 h 1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4" h="15174">
                  <a:moveTo>
                    <a:pt x="-5219" y="4656"/>
                  </a:moveTo>
                  <a:cubicBezTo>
                    <a:pt x="-5601" y="478"/>
                    <a:pt x="-2514" y="-3205"/>
                    <a:pt x="1664" y="-3586"/>
                  </a:cubicBezTo>
                  <a:cubicBezTo>
                    <a:pt x="5829" y="-3955"/>
                    <a:pt x="9525" y="-881"/>
                    <a:pt x="9894" y="3297"/>
                  </a:cubicBezTo>
                  <a:cubicBezTo>
                    <a:pt x="10262" y="7475"/>
                    <a:pt x="7189" y="11158"/>
                    <a:pt x="3010" y="11527"/>
                  </a:cubicBezTo>
                  <a:cubicBezTo>
                    <a:pt x="-1156" y="11908"/>
                    <a:pt x="-4851" y="8822"/>
                    <a:pt x="-5219" y="4656"/>
                  </a:cubicBezTo>
                </a:path>
              </a:pathLst>
            </a:custGeom>
            <a:solidFill>
              <a:srgbClr val="D1D4D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B9714A4-8811-0D08-8597-BB6D219C7ACC}"/>
                </a:ext>
              </a:extLst>
            </p:cNvPr>
            <p:cNvSpPr/>
            <p:nvPr/>
          </p:nvSpPr>
          <p:spPr>
            <a:xfrm flipV="1">
              <a:off x="9034646" y="1869257"/>
              <a:ext cx="15187" cy="15185"/>
            </a:xfrm>
            <a:custGeom>
              <a:avLst/>
              <a:gdLst>
                <a:gd name="connsiteX0" fmla="*/ -5229 w 15187"/>
                <a:gd name="connsiteY0" fmla="*/ 4722 h 15185"/>
                <a:gd name="connsiteX1" fmla="*/ 1642 w 15187"/>
                <a:gd name="connsiteY1" fmla="*/ -3521 h 15185"/>
                <a:gd name="connsiteX2" fmla="*/ 9897 w 15187"/>
                <a:gd name="connsiteY2" fmla="*/ 3363 h 15185"/>
                <a:gd name="connsiteX3" fmla="*/ 3014 w 15187"/>
                <a:gd name="connsiteY3" fmla="*/ 11605 h 15185"/>
                <a:gd name="connsiteX4" fmla="*/ -5229 w 15187"/>
                <a:gd name="connsiteY4" fmla="*/ 4722 h 15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7" h="15185">
                  <a:moveTo>
                    <a:pt x="-5229" y="4722"/>
                  </a:moveTo>
                  <a:cubicBezTo>
                    <a:pt x="-5610" y="556"/>
                    <a:pt x="-2524" y="-3139"/>
                    <a:pt x="1642" y="-3521"/>
                  </a:cubicBezTo>
                  <a:cubicBezTo>
                    <a:pt x="5820" y="-3889"/>
                    <a:pt x="9503" y="-803"/>
                    <a:pt x="9897" y="3363"/>
                  </a:cubicBezTo>
                  <a:cubicBezTo>
                    <a:pt x="10265" y="7541"/>
                    <a:pt x="7192" y="11224"/>
                    <a:pt x="3014" y="11605"/>
                  </a:cubicBezTo>
                  <a:cubicBezTo>
                    <a:pt x="-1165" y="11973"/>
                    <a:pt x="-4847" y="8900"/>
                    <a:pt x="-5229" y="4722"/>
                  </a:cubicBezTo>
                </a:path>
              </a:pathLst>
            </a:custGeom>
            <a:solidFill>
              <a:srgbClr val="D1D4D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B9331FD-3CF9-6396-330F-2AA03E3A6BE7}"/>
                </a:ext>
              </a:extLst>
            </p:cNvPr>
            <p:cNvSpPr/>
            <p:nvPr/>
          </p:nvSpPr>
          <p:spPr>
            <a:xfrm flipV="1">
              <a:off x="9043028" y="1940161"/>
              <a:ext cx="15187" cy="15174"/>
            </a:xfrm>
            <a:custGeom>
              <a:avLst/>
              <a:gdLst>
                <a:gd name="connsiteX0" fmla="*/ -5235 w 15187"/>
                <a:gd name="connsiteY0" fmla="*/ 4775 h 15174"/>
                <a:gd name="connsiteX1" fmla="*/ 1636 w 15187"/>
                <a:gd name="connsiteY1" fmla="*/ -3455 h 15174"/>
                <a:gd name="connsiteX2" fmla="*/ 9891 w 15187"/>
                <a:gd name="connsiteY2" fmla="*/ 3416 h 15174"/>
                <a:gd name="connsiteX3" fmla="*/ 3007 w 15187"/>
                <a:gd name="connsiteY3" fmla="*/ 11658 h 15174"/>
                <a:gd name="connsiteX4" fmla="*/ -5235 w 15187"/>
                <a:gd name="connsiteY4" fmla="*/ 4775 h 1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7" h="15174">
                  <a:moveTo>
                    <a:pt x="-5235" y="4775"/>
                  </a:moveTo>
                  <a:cubicBezTo>
                    <a:pt x="-5615" y="609"/>
                    <a:pt x="-2530" y="-3087"/>
                    <a:pt x="1636" y="-3455"/>
                  </a:cubicBezTo>
                  <a:cubicBezTo>
                    <a:pt x="5815" y="-3836"/>
                    <a:pt x="9510" y="-750"/>
                    <a:pt x="9891" y="3416"/>
                  </a:cubicBezTo>
                  <a:cubicBezTo>
                    <a:pt x="10260" y="7594"/>
                    <a:pt x="7186" y="11277"/>
                    <a:pt x="3007" y="11658"/>
                  </a:cubicBezTo>
                  <a:cubicBezTo>
                    <a:pt x="-1170" y="12026"/>
                    <a:pt x="-4854" y="8953"/>
                    <a:pt x="-5235" y="4775"/>
                  </a:cubicBezTo>
                </a:path>
              </a:pathLst>
            </a:custGeom>
            <a:solidFill>
              <a:srgbClr val="D1D4D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3AB45A-B840-7620-D414-6A25EFEFF2D6}"/>
                </a:ext>
              </a:extLst>
            </p:cNvPr>
            <p:cNvSpPr/>
            <p:nvPr/>
          </p:nvSpPr>
          <p:spPr>
            <a:xfrm flipV="1">
              <a:off x="9051501" y="2012107"/>
              <a:ext cx="15185" cy="15185"/>
            </a:xfrm>
            <a:custGeom>
              <a:avLst/>
              <a:gdLst>
                <a:gd name="connsiteX0" fmla="*/ -5242 w 15185"/>
                <a:gd name="connsiteY0" fmla="*/ 4849 h 15185"/>
                <a:gd name="connsiteX1" fmla="*/ 1641 w 15185"/>
                <a:gd name="connsiteY1" fmla="*/ -3393 h 15185"/>
                <a:gd name="connsiteX2" fmla="*/ 9884 w 15185"/>
                <a:gd name="connsiteY2" fmla="*/ 3490 h 15185"/>
                <a:gd name="connsiteX3" fmla="*/ 3000 w 15185"/>
                <a:gd name="connsiteY3" fmla="*/ 11733 h 15185"/>
                <a:gd name="connsiteX4" fmla="*/ -5242 w 15185"/>
                <a:gd name="connsiteY4" fmla="*/ 4849 h 15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5" h="15185">
                  <a:moveTo>
                    <a:pt x="-5242" y="4849"/>
                  </a:moveTo>
                  <a:cubicBezTo>
                    <a:pt x="-5610" y="684"/>
                    <a:pt x="-2537" y="-3012"/>
                    <a:pt x="1641" y="-3393"/>
                  </a:cubicBezTo>
                  <a:cubicBezTo>
                    <a:pt x="5807" y="-3761"/>
                    <a:pt x="9502" y="-675"/>
                    <a:pt x="9884" y="3490"/>
                  </a:cubicBezTo>
                  <a:cubicBezTo>
                    <a:pt x="10252" y="7669"/>
                    <a:pt x="7179" y="11352"/>
                    <a:pt x="3000" y="11733"/>
                  </a:cubicBezTo>
                  <a:cubicBezTo>
                    <a:pt x="-1165" y="12101"/>
                    <a:pt x="-4861" y="9028"/>
                    <a:pt x="-5242" y="4849"/>
                  </a:cubicBezTo>
                </a:path>
              </a:pathLst>
            </a:custGeom>
            <a:solidFill>
              <a:srgbClr val="D1D4D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F81551-0C39-DCC5-3861-BEFE6B87DEC4}"/>
                </a:ext>
              </a:extLst>
            </p:cNvPr>
            <p:cNvSpPr/>
            <p:nvPr/>
          </p:nvSpPr>
          <p:spPr>
            <a:xfrm flipV="1">
              <a:off x="9063654" y="2087377"/>
              <a:ext cx="15198" cy="15174"/>
            </a:xfrm>
            <a:custGeom>
              <a:avLst/>
              <a:gdLst>
                <a:gd name="connsiteX0" fmla="*/ -5251 w 15198"/>
                <a:gd name="connsiteY0" fmla="*/ 4916 h 15174"/>
                <a:gd name="connsiteX1" fmla="*/ 1633 w 15198"/>
                <a:gd name="connsiteY1" fmla="*/ -3326 h 15174"/>
                <a:gd name="connsiteX2" fmla="*/ 9888 w 15198"/>
                <a:gd name="connsiteY2" fmla="*/ 3545 h 15174"/>
                <a:gd name="connsiteX3" fmla="*/ 3004 w 15198"/>
                <a:gd name="connsiteY3" fmla="*/ 11787 h 15174"/>
                <a:gd name="connsiteX4" fmla="*/ -5251 w 15198"/>
                <a:gd name="connsiteY4" fmla="*/ 4916 h 1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8" h="15174">
                  <a:moveTo>
                    <a:pt x="-5251" y="4916"/>
                  </a:moveTo>
                  <a:cubicBezTo>
                    <a:pt x="-5618" y="738"/>
                    <a:pt x="-2533" y="-2945"/>
                    <a:pt x="1633" y="-3326"/>
                  </a:cubicBezTo>
                  <a:cubicBezTo>
                    <a:pt x="5812" y="-3694"/>
                    <a:pt x="9507" y="-621"/>
                    <a:pt x="9888" y="3545"/>
                  </a:cubicBezTo>
                  <a:cubicBezTo>
                    <a:pt x="10257" y="7736"/>
                    <a:pt x="7170" y="11419"/>
                    <a:pt x="3004" y="11787"/>
                  </a:cubicBezTo>
                  <a:cubicBezTo>
                    <a:pt x="-1173" y="12168"/>
                    <a:pt x="-4857" y="9082"/>
                    <a:pt x="-5251" y="4916"/>
                  </a:cubicBezTo>
                </a:path>
              </a:pathLst>
            </a:custGeom>
            <a:solidFill>
              <a:srgbClr val="D1D4D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645194-C10F-94A9-7330-2E396C21E905}"/>
                </a:ext>
              </a:extLst>
            </p:cNvPr>
            <p:cNvSpPr/>
            <p:nvPr/>
          </p:nvSpPr>
          <p:spPr>
            <a:xfrm flipV="1">
              <a:off x="8843848" y="2055403"/>
              <a:ext cx="68111" cy="93740"/>
            </a:xfrm>
            <a:custGeom>
              <a:avLst/>
              <a:gdLst>
                <a:gd name="connsiteX0" fmla="*/ -5148 w 68111"/>
                <a:gd name="connsiteY0" fmla="*/ 7497 h 93740"/>
                <a:gd name="connsiteX1" fmla="*/ 30970 w 68111"/>
                <a:gd name="connsiteY1" fmla="*/ 42841 h 93740"/>
                <a:gd name="connsiteX2" fmla="*/ 38375 w 68111"/>
                <a:gd name="connsiteY2" fmla="*/ 58068 h 93740"/>
                <a:gd name="connsiteX3" fmla="*/ 35669 w 68111"/>
                <a:gd name="connsiteY3" fmla="*/ 69549 h 93740"/>
                <a:gd name="connsiteX4" fmla="*/ 14930 w 68111"/>
                <a:gd name="connsiteY4" fmla="*/ 72419 h 93740"/>
                <a:gd name="connsiteX5" fmla="*/ 275 w 68111"/>
                <a:gd name="connsiteY5" fmla="*/ 29353 h 93740"/>
                <a:gd name="connsiteX6" fmla="*/ -5148 w 68111"/>
                <a:gd name="connsiteY6" fmla="*/ 7497 h 9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111" h="93740">
                  <a:moveTo>
                    <a:pt x="-5148" y="7497"/>
                  </a:moveTo>
                  <a:cubicBezTo>
                    <a:pt x="-5148" y="7497"/>
                    <a:pt x="33345" y="-33118"/>
                    <a:pt x="30970" y="42841"/>
                  </a:cubicBezTo>
                  <a:cubicBezTo>
                    <a:pt x="30970" y="42841"/>
                    <a:pt x="87841" y="48568"/>
                    <a:pt x="38375" y="58068"/>
                  </a:cubicBezTo>
                  <a:cubicBezTo>
                    <a:pt x="38375" y="58068"/>
                    <a:pt x="95461" y="73981"/>
                    <a:pt x="35669" y="69549"/>
                  </a:cubicBezTo>
                  <a:cubicBezTo>
                    <a:pt x="35669" y="69549"/>
                    <a:pt x="84475" y="114469"/>
                    <a:pt x="14930" y="72419"/>
                  </a:cubicBezTo>
                  <a:cubicBezTo>
                    <a:pt x="14930" y="72419"/>
                    <a:pt x="859" y="62564"/>
                    <a:pt x="275" y="29353"/>
                  </a:cubicBezTo>
                  <a:lnTo>
                    <a:pt x="-5148" y="7497"/>
                  </a:lnTo>
                </a:path>
              </a:pathLst>
            </a:custGeom>
            <a:solidFill>
              <a:srgbClr val="FCCFC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38DB372-E477-86AD-78E8-8241179DD6CC}"/>
                </a:ext>
              </a:extLst>
            </p:cNvPr>
            <p:cNvSpPr/>
            <p:nvPr/>
          </p:nvSpPr>
          <p:spPr>
            <a:xfrm flipV="1">
              <a:off x="9059722" y="1672589"/>
              <a:ext cx="139610" cy="163525"/>
            </a:xfrm>
            <a:custGeom>
              <a:avLst/>
              <a:gdLst>
                <a:gd name="connsiteX0" fmla="*/ -5320 w 139610"/>
                <a:gd name="connsiteY0" fmla="*/ 109675 h 163525"/>
                <a:gd name="connsiteX1" fmla="*/ 93308 w 139610"/>
                <a:gd name="connsiteY1" fmla="*/ 159866 h 163525"/>
                <a:gd name="connsiteX2" fmla="*/ 134291 w 139610"/>
                <a:gd name="connsiteY2" fmla="*/ 43407 h 163525"/>
                <a:gd name="connsiteX3" fmla="*/ 49366 w 139610"/>
                <a:gd name="connsiteY3" fmla="*/ -3660 h 163525"/>
                <a:gd name="connsiteX4" fmla="*/ -5320 w 139610"/>
                <a:gd name="connsiteY4" fmla="*/ 109675 h 16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10" h="163525">
                  <a:moveTo>
                    <a:pt x="-5320" y="109675"/>
                  </a:moveTo>
                  <a:cubicBezTo>
                    <a:pt x="-5320" y="109675"/>
                    <a:pt x="32424" y="140993"/>
                    <a:pt x="93308" y="159866"/>
                  </a:cubicBezTo>
                  <a:lnTo>
                    <a:pt x="134291" y="43407"/>
                  </a:lnTo>
                  <a:lnTo>
                    <a:pt x="49366" y="-3660"/>
                  </a:lnTo>
                  <a:lnTo>
                    <a:pt x="-5320" y="109675"/>
                  </a:ln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F4250F-E3A0-C2F3-B771-2B88BBB21529}"/>
                </a:ext>
              </a:extLst>
            </p:cNvPr>
            <p:cNvSpPr/>
            <p:nvPr/>
          </p:nvSpPr>
          <p:spPr>
            <a:xfrm flipV="1">
              <a:off x="8815079" y="1263892"/>
              <a:ext cx="257298" cy="251305"/>
            </a:xfrm>
            <a:custGeom>
              <a:avLst/>
              <a:gdLst>
                <a:gd name="connsiteX0" fmla="*/ 247082 w 257298"/>
                <a:gd name="connsiteY0" fmla="*/ 186159 h 251305"/>
                <a:gd name="connsiteX1" fmla="*/ 163516 w 257298"/>
                <a:gd name="connsiteY1" fmla="*/ 27244 h 251305"/>
                <a:gd name="connsiteX2" fmla="*/ 222381 w 257298"/>
                <a:gd name="connsiteY2" fmla="*/ 121110 h 251305"/>
                <a:gd name="connsiteX3" fmla="*/ 62475 w 257298"/>
                <a:gd name="connsiteY3" fmla="*/ -3985 h 251305"/>
                <a:gd name="connsiteX4" fmla="*/ 4334 w 257298"/>
                <a:gd name="connsiteY4" fmla="*/ 12436 h 251305"/>
                <a:gd name="connsiteX5" fmla="*/ 38218 w 257298"/>
                <a:gd name="connsiteY5" fmla="*/ 191455 h 251305"/>
                <a:gd name="connsiteX6" fmla="*/ 247082 w 257298"/>
                <a:gd name="connsiteY6" fmla="*/ 186159 h 25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98" h="251305">
                  <a:moveTo>
                    <a:pt x="247082" y="186159"/>
                  </a:moveTo>
                  <a:cubicBezTo>
                    <a:pt x="247082" y="186159"/>
                    <a:pt x="282846" y="81029"/>
                    <a:pt x="163516" y="27244"/>
                  </a:cubicBezTo>
                  <a:cubicBezTo>
                    <a:pt x="163516" y="27244"/>
                    <a:pt x="204258" y="54232"/>
                    <a:pt x="222381" y="121110"/>
                  </a:cubicBezTo>
                  <a:cubicBezTo>
                    <a:pt x="222381" y="121110"/>
                    <a:pt x="160570" y="1146"/>
                    <a:pt x="62475" y="-3985"/>
                  </a:cubicBezTo>
                  <a:cubicBezTo>
                    <a:pt x="62475" y="-3985"/>
                    <a:pt x="40428" y="25136"/>
                    <a:pt x="4334" y="12436"/>
                  </a:cubicBezTo>
                  <a:cubicBezTo>
                    <a:pt x="-7451" y="51806"/>
                    <a:pt x="-18576" y="140935"/>
                    <a:pt x="38218" y="191455"/>
                  </a:cubicBezTo>
                  <a:cubicBezTo>
                    <a:pt x="95025" y="241976"/>
                    <a:pt x="228743" y="288953"/>
                    <a:pt x="247082" y="186159"/>
                  </a:cubicBezTo>
                </a:path>
              </a:pathLst>
            </a:custGeom>
            <a:solidFill>
              <a:srgbClr val="B2994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2E69CEA-1704-660C-357D-10C2F11CE614}"/>
                </a:ext>
              </a:extLst>
            </p:cNvPr>
            <p:cNvSpPr/>
            <p:nvPr/>
          </p:nvSpPr>
          <p:spPr>
            <a:xfrm flipV="1">
              <a:off x="8944584" y="1456154"/>
              <a:ext cx="69887" cy="26723"/>
            </a:xfrm>
            <a:custGeom>
              <a:avLst/>
              <a:gdLst>
                <a:gd name="connsiteX0" fmla="*/ -5218 w 69887"/>
                <a:gd name="connsiteY0" fmla="*/ -3914 h 26723"/>
                <a:gd name="connsiteX1" fmla="*/ 27434 w 69887"/>
                <a:gd name="connsiteY1" fmla="*/ 22197 h 26723"/>
                <a:gd name="connsiteX2" fmla="*/ 49443 w 69887"/>
                <a:gd name="connsiteY2" fmla="*/ 19492 h 26723"/>
                <a:gd name="connsiteX3" fmla="*/ 64670 w 69887"/>
                <a:gd name="connsiteY3" fmla="*/ 4557 h 26723"/>
                <a:gd name="connsiteX4" fmla="*/ 28882 w 69887"/>
                <a:gd name="connsiteY4" fmla="*/ 14273 h 26723"/>
                <a:gd name="connsiteX5" fmla="*/ -5218 w 69887"/>
                <a:gd name="connsiteY5" fmla="*/ -3914 h 2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87" h="26723">
                  <a:moveTo>
                    <a:pt x="-5218" y="-3914"/>
                  </a:moveTo>
                  <a:cubicBezTo>
                    <a:pt x="167" y="9091"/>
                    <a:pt x="12740" y="19327"/>
                    <a:pt x="27434" y="22197"/>
                  </a:cubicBezTo>
                  <a:cubicBezTo>
                    <a:pt x="34775" y="23493"/>
                    <a:pt x="42687" y="22794"/>
                    <a:pt x="49443" y="19492"/>
                  </a:cubicBezTo>
                  <a:cubicBezTo>
                    <a:pt x="56263" y="16368"/>
                    <a:pt x="61508" y="10780"/>
                    <a:pt x="64670" y="4557"/>
                  </a:cubicBezTo>
                  <a:cubicBezTo>
                    <a:pt x="53507" y="13181"/>
                    <a:pt x="41175" y="16736"/>
                    <a:pt x="28882" y="14273"/>
                  </a:cubicBezTo>
                  <a:cubicBezTo>
                    <a:pt x="16576" y="11974"/>
                    <a:pt x="5298" y="5205"/>
                    <a:pt x="-5218" y="-3914"/>
                  </a:cubicBezTo>
                </a:path>
              </a:pathLst>
            </a:custGeom>
            <a:solidFill>
              <a:srgbClr val="9D823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81CF212-B8FA-C1C4-1093-B2C67D2A5DED}"/>
                </a:ext>
              </a:extLst>
            </p:cNvPr>
            <p:cNvSpPr/>
            <p:nvPr/>
          </p:nvSpPr>
          <p:spPr>
            <a:xfrm flipV="1">
              <a:off x="9075381" y="1451094"/>
              <a:ext cx="67309" cy="25788"/>
            </a:xfrm>
            <a:custGeom>
              <a:avLst/>
              <a:gdLst>
                <a:gd name="connsiteX0" fmla="*/ -5306 w 67309"/>
                <a:gd name="connsiteY0" fmla="*/ 3892 h 25788"/>
                <a:gd name="connsiteX1" fmla="*/ 9629 w 67309"/>
                <a:gd name="connsiteY1" fmla="*/ 18268 h 25788"/>
                <a:gd name="connsiteX2" fmla="*/ 30800 w 67309"/>
                <a:gd name="connsiteY2" fmla="*/ 21608 h 25788"/>
                <a:gd name="connsiteX3" fmla="*/ 50574 w 67309"/>
                <a:gd name="connsiteY3" fmla="*/ 13328 h 25788"/>
                <a:gd name="connsiteX4" fmla="*/ 62004 w 67309"/>
                <a:gd name="connsiteY4" fmla="*/ -3919 h 25788"/>
                <a:gd name="connsiteX5" fmla="*/ 29835 w 67309"/>
                <a:gd name="connsiteY5" fmla="*/ 13594 h 25788"/>
                <a:gd name="connsiteX6" fmla="*/ -5306 w 67309"/>
                <a:gd name="connsiteY6" fmla="*/ 3892 h 2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09" h="25788">
                  <a:moveTo>
                    <a:pt x="-5306" y="3892"/>
                  </a:moveTo>
                  <a:cubicBezTo>
                    <a:pt x="-2309" y="10038"/>
                    <a:pt x="3063" y="15283"/>
                    <a:pt x="9629" y="18268"/>
                  </a:cubicBezTo>
                  <a:cubicBezTo>
                    <a:pt x="16131" y="21392"/>
                    <a:pt x="23599" y="22408"/>
                    <a:pt x="30800" y="21608"/>
                  </a:cubicBezTo>
                  <a:cubicBezTo>
                    <a:pt x="37988" y="20668"/>
                    <a:pt x="44985" y="17887"/>
                    <a:pt x="50574" y="13328"/>
                  </a:cubicBezTo>
                  <a:cubicBezTo>
                    <a:pt x="56213" y="8883"/>
                    <a:pt x="60225" y="2660"/>
                    <a:pt x="62004" y="-3919"/>
                  </a:cubicBezTo>
                  <a:cubicBezTo>
                    <a:pt x="52885" y="6203"/>
                    <a:pt x="41874" y="12185"/>
                    <a:pt x="29835" y="13594"/>
                  </a:cubicBezTo>
                  <a:cubicBezTo>
                    <a:pt x="17858" y="15093"/>
                    <a:pt x="5565" y="12108"/>
                    <a:pt x="-5306" y="3892"/>
                  </a:cubicBezTo>
                </a:path>
              </a:pathLst>
            </a:custGeom>
            <a:solidFill>
              <a:srgbClr val="9D823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ADB7CC1-D41C-F7F0-C282-2268EDCA88CA}"/>
                </a:ext>
              </a:extLst>
            </p:cNvPr>
            <p:cNvSpPr/>
            <p:nvPr/>
          </p:nvSpPr>
          <p:spPr>
            <a:xfrm flipV="1">
              <a:off x="8998546" y="1599882"/>
              <a:ext cx="102361" cy="38327"/>
            </a:xfrm>
            <a:custGeom>
              <a:avLst/>
              <a:gdLst>
                <a:gd name="connsiteX0" fmla="*/ -5266 w 102361"/>
                <a:gd name="connsiteY0" fmla="*/ 34547 h 38327"/>
                <a:gd name="connsiteX1" fmla="*/ 97096 w 102361"/>
                <a:gd name="connsiteY1" fmla="*/ 31575 h 38327"/>
                <a:gd name="connsiteX2" fmla="*/ -5266 w 102361"/>
                <a:gd name="connsiteY2" fmla="*/ 34547 h 3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61" h="38327">
                  <a:moveTo>
                    <a:pt x="-5266" y="34547"/>
                  </a:moveTo>
                  <a:lnTo>
                    <a:pt x="97096" y="31575"/>
                  </a:lnTo>
                  <a:cubicBezTo>
                    <a:pt x="97096" y="31575"/>
                    <a:pt x="46448" y="-49921"/>
                    <a:pt x="-5266" y="34547"/>
                  </a:cubicBezTo>
                </a:path>
              </a:pathLst>
            </a:custGeom>
            <a:solidFill>
              <a:srgbClr val="B8596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CC5FF1E-6A07-1518-F5F6-B0067AAF7C5A}"/>
                </a:ext>
              </a:extLst>
            </p:cNvPr>
            <p:cNvSpPr/>
            <p:nvPr/>
          </p:nvSpPr>
          <p:spPr>
            <a:xfrm flipV="1">
              <a:off x="8998546" y="1599882"/>
              <a:ext cx="102361" cy="32994"/>
            </a:xfrm>
            <a:custGeom>
              <a:avLst/>
              <a:gdLst>
                <a:gd name="connsiteX0" fmla="*/ 4640 w 102361"/>
                <a:gd name="connsiteY0" fmla="*/ 22836 h 32994"/>
                <a:gd name="connsiteX1" fmla="*/ 66210 w 102361"/>
                <a:gd name="connsiteY1" fmla="*/ -3783 h 32994"/>
                <a:gd name="connsiteX2" fmla="*/ 97096 w 102361"/>
                <a:gd name="connsiteY2" fmla="*/ 26240 h 32994"/>
                <a:gd name="connsiteX3" fmla="*/ -5266 w 102361"/>
                <a:gd name="connsiteY3" fmla="*/ 29212 h 32994"/>
                <a:gd name="connsiteX4" fmla="*/ -1202 w 102361"/>
                <a:gd name="connsiteY4" fmla="*/ 22227 h 32994"/>
                <a:gd name="connsiteX5" fmla="*/ 4640 w 102361"/>
                <a:gd name="connsiteY5" fmla="*/ 22836 h 3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361" h="32994">
                  <a:moveTo>
                    <a:pt x="4640" y="22836"/>
                  </a:moveTo>
                  <a:cubicBezTo>
                    <a:pt x="28402" y="23598"/>
                    <a:pt x="51046" y="14619"/>
                    <a:pt x="66210" y="-3783"/>
                  </a:cubicBezTo>
                  <a:cubicBezTo>
                    <a:pt x="89324" y="5437"/>
                    <a:pt x="97096" y="26240"/>
                    <a:pt x="97096" y="26240"/>
                  </a:cubicBezTo>
                  <a:lnTo>
                    <a:pt x="-5266" y="29212"/>
                  </a:lnTo>
                  <a:cubicBezTo>
                    <a:pt x="-3932" y="26735"/>
                    <a:pt x="-2574" y="24424"/>
                    <a:pt x="-1202" y="22227"/>
                  </a:cubicBezTo>
                  <a:cubicBezTo>
                    <a:pt x="716" y="22544"/>
                    <a:pt x="2659" y="22773"/>
                    <a:pt x="4640" y="22836"/>
                  </a:cubicBezTo>
                </a:path>
              </a:pathLst>
            </a:custGeom>
            <a:solidFill>
              <a:srgbClr val="642A3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E2AC754-BA64-758E-0736-6B53122FB47E}"/>
                </a:ext>
              </a:extLst>
            </p:cNvPr>
            <p:cNvSpPr/>
            <p:nvPr/>
          </p:nvSpPr>
          <p:spPr>
            <a:xfrm flipV="1">
              <a:off x="9083412" y="1507781"/>
              <a:ext cx="38560" cy="37668"/>
            </a:xfrm>
            <a:custGeom>
              <a:avLst/>
              <a:gdLst>
                <a:gd name="connsiteX0" fmla="*/ -4799 w 38560"/>
                <a:gd name="connsiteY0" fmla="*/ 32319 h 37668"/>
                <a:gd name="connsiteX1" fmla="*/ 2821 w 38560"/>
                <a:gd name="connsiteY1" fmla="*/ 13523 h 37668"/>
                <a:gd name="connsiteX2" fmla="*/ 14506 w 38560"/>
                <a:gd name="connsiteY2" fmla="*/ 4506 h 37668"/>
                <a:gd name="connsiteX3" fmla="*/ 26151 w 38560"/>
                <a:gd name="connsiteY3" fmla="*/ 14374 h 37668"/>
                <a:gd name="connsiteX4" fmla="*/ 30977 w 38560"/>
                <a:gd name="connsiteY4" fmla="*/ 33805 h 37668"/>
                <a:gd name="connsiteX5" fmla="*/ 32311 w 38560"/>
                <a:gd name="connsiteY5" fmla="*/ 12355 h 37668"/>
                <a:gd name="connsiteX6" fmla="*/ 26799 w 38560"/>
                <a:gd name="connsiteY6" fmla="*/ 1712 h 37668"/>
                <a:gd name="connsiteX7" fmla="*/ 15204 w 38560"/>
                <a:gd name="connsiteY7" fmla="*/ -3774 h 37668"/>
                <a:gd name="connsiteX8" fmla="*/ 2771 w 38560"/>
                <a:gd name="connsiteY8" fmla="*/ 798 h 37668"/>
                <a:gd name="connsiteX9" fmla="*/ -3135 w 38560"/>
                <a:gd name="connsiteY9" fmla="*/ 10996 h 37668"/>
                <a:gd name="connsiteX10" fmla="*/ -4799 w 38560"/>
                <a:gd name="connsiteY10" fmla="*/ 32319 h 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560" h="37668">
                  <a:moveTo>
                    <a:pt x="-4799" y="32319"/>
                  </a:moveTo>
                  <a:cubicBezTo>
                    <a:pt x="-2563" y="25639"/>
                    <a:pt x="-99" y="19213"/>
                    <a:pt x="2821" y="13523"/>
                  </a:cubicBezTo>
                  <a:cubicBezTo>
                    <a:pt x="5959" y="7935"/>
                    <a:pt x="9895" y="3528"/>
                    <a:pt x="14506" y="4506"/>
                  </a:cubicBezTo>
                  <a:cubicBezTo>
                    <a:pt x="19649" y="4722"/>
                    <a:pt x="23649" y="8646"/>
                    <a:pt x="26151" y="14374"/>
                  </a:cubicBezTo>
                  <a:cubicBezTo>
                    <a:pt x="28577" y="20102"/>
                    <a:pt x="29961" y="26858"/>
                    <a:pt x="30977" y="33805"/>
                  </a:cubicBezTo>
                  <a:cubicBezTo>
                    <a:pt x="33162" y="27099"/>
                    <a:pt x="34114" y="19772"/>
                    <a:pt x="32311" y="12355"/>
                  </a:cubicBezTo>
                  <a:cubicBezTo>
                    <a:pt x="31485" y="8634"/>
                    <a:pt x="29707" y="4900"/>
                    <a:pt x="26799" y="1712"/>
                  </a:cubicBezTo>
                  <a:cubicBezTo>
                    <a:pt x="23815" y="-1526"/>
                    <a:pt x="19573" y="-3266"/>
                    <a:pt x="15204" y="-3774"/>
                  </a:cubicBezTo>
                  <a:cubicBezTo>
                    <a:pt x="10784" y="-4308"/>
                    <a:pt x="5616" y="-2390"/>
                    <a:pt x="2771" y="798"/>
                  </a:cubicBezTo>
                  <a:cubicBezTo>
                    <a:pt x="-163" y="3935"/>
                    <a:pt x="-1967" y="7440"/>
                    <a:pt x="-3135" y="10996"/>
                  </a:cubicBezTo>
                  <a:cubicBezTo>
                    <a:pt x="-5434" y="18070"/>
                    <a:pt x="-5751" y="25296"/>
                    <a:pt x="-4799" y="32319"/>
                  </a:cubicBezTo>
                </a:path>
              </a:pathLst>
            </a:custGeom>
            <a:solidFill>
              <a:srgbClr val="1A1B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AE995A-5564-C661-D5EE-9987A8EE8215}"/>
                </a:ext>
              </a:extLst>
            </p:cNvPr>
            <p:cNvSpPr/>
            <p:nvPr/>
          </p:nvSpPr>
          <p:spPr>
            <a:xfrm flipV="1">
              <a:off x="8970359" y="1517967"/>
              <a:ext cx="38331" cy="37750"/>
            </a:xfrm>
            <a:custGeom>
              <a:avLst/>
              <a:gdLst>
                <a:gd name="connsiteX0" fmla="*/ -3885 w 38331"/>
                <a:gd name="connsiteY0" fmla="*/ 33896 h 37750"/>
                <a:gd name="connsiteX1" fmla="*/ 2020 w 38331"/>
                <a:gd name="connsiteY1" fmla="*/ 14491 h 37750"/>
                <a:gd name="connsiteX2" fmla="*/ 12853 w 38331"/>
                <a:gd name="connsiteY2" fmla="*/ 4471 h 37750"/>
                <a:gd name="connsiteX3" fmla="*/ 25337 w 38331"/>
                <a:gd name="connsiteY3" fmla="*/ 13246 h 37750"/>
                <a:gd name="connsiteX4" fmla="*/ 31878 w 38331"/>
                <a:gd name="connsiteY4" fmla="*/ 32169 h 37750"/>
                <a:gd name="connsiteX5" fmla="*/ 31294 w 38331"/>
                <a:gd name="connsiteY5" fmla="*/ 10681 h 37750"/>
                <a:gd name="connsiteX6" fmla="*/ 24868 w 38331"/>
                <a:gd name="connsiteY6" fmla="*/ 584 h 37750"/>
                <a:gd name="connsiteX7" fmla="*/ 12828 w 38331"/>
                <a:gd name="connsiteY7" fmla="*/ -3848 h 37750"/>
                <a:gd name="connsiteX8" fmla="*/ 827 w 38331"/>
                <a:gd name="connsiteY8" fmla="*/ 1829 h 37750"/>
                <a:gd name="connsiteX9" fmla="*/ -4126 w 38331"/>
                <a:gd name="connsiteY9" fmla="*/ 12510 h 37750"/>
                <a:gd name="connsiteX10" fmla="*/ -3885 w 38331"/>
                <a:gd name="connsiteY10" fmla="*/ 33896 h 3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331" h="37750">
                  <a:moveTo>
                    <a:pt x="-3885" y="33896"/>
                  </a:moveTo>
                  <a:cubicBezTo>
                    <a:pt x="-2260" y="27039"/>
                    <a:pt x="-367" y="20422"/>
                    <a:pt x="2020" y="14491"/>
                  </a:cubicBezTo>
                  <a:cubicBezTo>
                    <a:pt x="4649" y="8649"/>
                    <a:pt x="8180" y="3899"/>
                    <a:pt x="12853" y="4471"/>
                  </a:cubicBezTo>
                  <a:cubicBezTo>
                    <a:pt x="17997" y="4229"/>
                    <a:pt x="22340" y="7760"/>
                    <a:pt x="25337" y="13246"/>
                  </a:cubicBezTo>
                  <a:cubicBezTo>
                    <a:pt x="28259" y="18733"/>
                    <a:pt x="30265" y="25337"/>
                    <a:pt x="31878" y="32169"/>
                  </a:cubicBezTo>
                  <a:cubicBezTo>
                    <a:pt x="33466" y="25299"/>
                    <a:pt x="33758" y="17907"/>
                    <a:pt x="31294" y="10681"/>
                  </a:cubicBezTo>
                  <a:cubicBezTo>
                    <a:pt x="30138" y="7061"/>
                    <a:pt x="28030" y="3505"/>
                    <a:pt x="24868" y="584"/>
                  </a:cubicBezTo>
                  <a:cubicBezTo>
                    <a:pt x="21591" y="-2375"/>
                    <a:pt x="17209" y="-3734"/>
                    <a:pt x="12828" y="-3848"/>
                  </a:cubicBezTo>
                  <a:cubicBezTo>
                    <a:pt x="8345" y="-3988"/>
                    <a:pt x="3379" y="-1613"/>
                    <a:pt x="827" y="1829"/>
                  </a:cubicBezTo>
                  <a:cubicBezTo>
                    <a:pt x="-1802" y="5220"/>
                    <a:pt x="-3301" y="8865"/>
                    <a:pt x="-4126" y="12510"/>
                  </a:cubicBezTo>
                  <a:cubicBezTo>
                    <a:pt x="-5778" y="19761"/>
                    <a:pt x="-5460" y="26988"/>
                    <a:pt x="-3885" y="33896"/>
                  </a:cubicBezTo>
                </a:path>
              </a:pathLst>
            </a:custGeom>
            <a:solidFill>
              <a:srgbClr val="1A1B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9" name="Freeform 9">
            <a:extLst>
              <a:ext uri="{FF2B5EF4-FFF2-40B4-BE49-F238E27FC236}">
                <a16:creationId xmlns:a16="http://schemas.microsoft.com/office/drawing/2014/main" id="{35CB4E5A-1032-F861-54F1-42CA65F08043}"/>
              </a:ext>
            </a:extLst>
          </p:cNvPr>
          <p:cNvSpPr/>
          <p:nvPr/>
        </p:nvSpPr>
        <p:spPr>
          <a:xfrm rot="19346218" flipH="1" flipV="1">
            <a:off x="3944643" y="1563772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5F77733F-6B15-9EE3-BBFA-91BA4FB5A48B}"/>
              </a:ext>
            </a:extLst>
          </p:cNvPr>
          <p:cNvSpPr txBox="1"/>
          <p:nvPr/>
        </p:nvSpPr>
        <p:spPr>
          <a:xfrm>
            <a:off x="5569295" y="1760019"/>
            <a:ext cx="3277835" cy="4986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ts val="5624"/>
              </a:lnSpc>
            </a:pPr>
            <a:r>
              <a:rPr lang="en-US" sz="4400" spc="49" dirty="0">
                <a:solidFill>
                  <a:srgbClr val="FFFFFF"/>
                </a:solidFill>
                <a:latin typeface="Montserrat Bold"/>
              </a:rPr>
              <a:t>By Investing in SIP Aditi earned Rs.1297 in a year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7BD769-726E-7283-CD5C-218C0272A8F9}"/>
              </a:ext>
            </a:extLst>
          </p:cNvPr>
          <p:cNvGrpSpPr/>
          <p:nvPr/>
        </p:nvGrpSpPr>
        <p:grpSpPr>
          <a:xfrm>
            <a:off x="14018544" y="2324100"/>
            <a:ext cx="3277835" cy="8275888"/>
            <a:chOff x="3431448" y="3535403"/>
            <a:chExt cx="949335" cy="256627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573DAB1-2749-A02B-C5F4-D29CBDFD4269}"/>
                </a:ext>
              </a:extLst>
            </p:cNvPr>
            <p:cNvSpPr/>
            <p:nvPr/>
          </p:nvSpPr>
          <p:spPr>
            <a:xfrm flipV="1">
              <a:off x="3683746" y="5873779"/>
              <a:ext cx="57321" cy="127263"/>
            </a:xfrm>
            <a:custGeom>
              <a:avLst/>
              <a:gdLst>
                <a:gd name="connsiteX0" fmla="*/ 55206 w 57321"/>
                <a:gd name="connsiteY0" fmla="*/ 114876 h 127263"/>
                <a:gd name="connsiteX1" fmla="*/ 52290 w 57321"/>
                <a:gd name="connsiteY1" fmla="*/ -554 h 127263"/>
                <a:gd name="connsiteX2" fmla="*/ -104 w 57321"/>
                <a:gd name="connsiteY2" fmla="*/ -554 h 127263"/>
                <a:gd name="connsiteX3" fmla="*/ -2115 w 57321"/>
                <a:gd name="connsiteY3" fmla="*/ 126709 h 127263"/>
                <a:gd name="connsiteX4" fmla="*/ 55206 w 57321"/>
                <a:gd name="connsiteY4" fmla="*/ 114876 h 12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21" h="127263">
                  <a:moveTo>
                    <a:pt x="55206" y="114876"/>
                  </a:moveTo>
                  <a:lnTo>
                    <a:pt x="52290" y="-554"/>
                  </a:lnTo>
                  <a:lnTo>
                    <a:pt x="-104" y="-554"/>
                  </a:lnTo>
                  <a:lnTo>
                    <a:pt x="-2115" y="126709"/>
                  </a:lnTo>
                  <a:lnTo>
                    <a:pt x="55206" y="114876"/>
                  </a:lnTo>
                </a:path>
              </a:pathLst>
            </a:custGeom>
            <a:solidFill>
              <a:srgbClr val="172D36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259305A-1B46-CF3C-35F6-38F1C08FB7CC}"/>
                </a:ext>
              </a:extLst>
            </p:cNvPr>
            <p:cNvSpPr/>
            <p:nvPr/>
          </p:nvSpPr>
          <p:spPr>
            <a:xfrm flipV="1">
              <a:off x="3506468" y="5937101"/>
              <a:ext cx="254125" cy="124442"/>
            </a:xfrm>
            <a:custGeom>
              <a:avLst/>
              <a:gdLst>
                <a:gd name="connsiteX0" fmla="*/ 161327 w 254125"/>
                <a:gd name="connsiteY0" fmla="*/ 123930 h 124442"/>
                <a:gd name="connsiteX1" fmla="*/ 86088 w 254125"/>
                <a:gd name="connsiteY1" fmla="*/ 71452 h 124442"/>
                <a:gd name="connsiteX2" fmla="*/ -1905 w 254125"/>
                <a:gd name="connsiteY2" fmla="*/ 13126 h 124442"/>
                <a:gd name="connsiteX3" fmla="*/ 180132 w 254125"/>
                <a:gd name="connsiteY3" fmla="*/ 16846 h 124442"/>
                <a:gd name="connsiteX4" fmla="*/ 180132 w 254125"/>
                <a:gd name="connsiteY4" fmla="*/ 5282 h 124442"/>
                <a:gd name="connsiteX5" fmla="*/ 252051 w 254125"/>
                <a:gd name="connsiteY5" fmla="*/ 8449 h 124442"/>
                <a:gd name="connsiteX6" fmla="*/ 252051 w 254125"/>
                <a:gd name="connsiteY6" fmla="*/ 103985 h 124442"/>
                <a:gd name="connsiteX7" fmla="*/ 192317 w 254125"/>
                <a:gd name="connsiteY7" fmla="*/ 99794 h 124442"/>
                <a:gd name="connsiteX8" fmla="*/ 196741 w 254125"/>
                <a:gd name="connsiteY8" fmla="*/ 109231 h 124442"/>
                <a:gd name="connsiteX9" fmla="*/ 161327 w 254125"/>
                <a:gd name="connsiteY9" fmla="*/ 123930 h 12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125" h="124442">
                  <a:moveTo>
                    <a:pt x="161327" y="123930"/>
                  </a:moveTo>
                  <a:cubicBezTo>
                    <a:pt x="161327" y="123930"/>
                    <a:pt x="131459" y="85095"/>
                    <a:pt x="86088" y="71452"/>
                  </a:cubicBezTo>
                  <a:cubicBezTo>
                    <a:pt x="40717" y="57793"/>
                    <a:pt x="-5223" y="40429"/>
                    <a:pt x="-1905" y="13126"/>
                  </a:cubicBezTo>
                  <a:cubicBezTo>
                    <a:pt x="-1905" y="13126"/>
                    <a:pt x="70601" y="-19908"/>
                    <a:pt x="180132" y="16846"/>
                  </a:cubicBezTo>
                  <a:lnTo>
                    <a:pt x="180132" y="5282"/>
                  </a:lnTo>
                  <a:lnTo>
                    <a:pt x="252051" y="8449"/>
                  </a:lnTo>
                  <a:lnTo>
                    <a:pt x="252051" y="103985"/>
                  </a:lnTo>
                  <a:lnTo>
                    <a:pt x="192317" y="99794"/>
                  </a:lnTo>
                  <a:lnTo>
                    <a:pt x="196741" y="109231"/>
                  </a:lnTo>
                  <a:lnTo>
                    <a:pt x="161327" y="123930"/>
                  </a:lnTo>
                </a:path>
              </a:pathLst>
            </a:custGeom>
            <a:solidFill>
              <a:srgbClr val="282628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5255142-729A-224D-B5A8-1E13B897EBB0}"/>
                </a:ext>
              </a:extLst>
            </p:cNvPr>
            <p:cNvSpPr/>
            <p:nvPr/>
          </p:nvSpPr>
          <p:spPr>
            <a:xfrm flipV="1">
              <a:off x="3506517" y="6028563"/>
              <a:ext cx="254093" cy="32979"/>
            </a:xfrm>
            <a:custGeom>
              <a:avLst/>
              <a:gdLst>
                <a:gd name="connsiteX0" fmla="*/ 117498 w 254093"/>
                <a:gd name="connsiteY0" fmla="*/ 10575 h 32979"/>
                <a:gd name="connsiteX1" fmla="*/ -1384 w 254093"/>
                <a:gd name="connsiteY1" fmla="*/ 20280 h 32979"/>
                <a:gd name="connsiteX2" fmla="*/ -1954 w 254093"/>
                <a:gd name="connsiteY2" fmla="*/ 13157 h 32979"/>
                <a:gd name="connsiteX3" fmla="*/ 180082 w 254093"/>
                <a:gd name="connsiteY3" fmla="*/ 16877 h 32979"/>
                <a:gd name="connsiteX4" fmla="*/ 180082 w 254093"/>
                <a:gd name="connsiteY4" fmla="*/ 5313 h 32979"/>
                <a:gd name="connsiteX5" fmla="*/ 252019 w 254093"/>
                <a:gd name="connsiteY5" fmla="*/ 8480 h 32979"/>
                <a:gd name="connsiteX6" fmla="*/ 252019 w 254093"/>
                <a:gd name="connsiteY6" fmla="*/ 32498 h 32979"/>
                <a:gd name="connsiteX7" fmla="*/ 117498 w 254093"/>
                <a:gd name="connsiteY7" fmla="*/ 10575 h 3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093" h="32979">
                  <a:moveTo>
                    <a:pt x="117498" y="10575"/>
                  </a:moveTo>
                  <a:cubicBezTo>
                    <a:pt x="48595" y="-269"/>
                    <a:pt x="4348" y="18335"/>
                    <a:pt x="-1384" y="20280"/>
                  </a:cubicBezTo>
                  <a:cubicBezTo>
                    <a:pt x="-2005" y="17900"/>
                    <a:pt x="-2239" y="15537"/>
                    <a:pt x="-1954" y="13157"/>
                  </a:cubicBezTo>
                  <a:cubicBezTo>
                    <a:pt x="-1954" y="13157"/>
                    <a:pt x="70552" y="-19877"/>
                    <a:pt x="180082" y="16877"/>
                  </a:cubicBezTo>
                  <a:lnTo>
                    <a:pt x="180082" y="5313"/>
                  </a:lnTo>
                  <a:lnTo>
                    <a:pt x="252019" y="8480"/>
                  </a:lnTo>
                  <a:lnTo>
                    <a:pt x="252019" y="32498"/>
                  </a:lnTo>
                  <a:cubicBezTo>
                    <a:pt x="226341" y="30956"/>
                    <a:pt x="183669" y="20984"/>
                    <a:pt x="117498" y="10575"/>
                  </a:cubicBez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851384B-E05E-BAB0-0469-64341A0C156E}"/>
                </a:ext>
              </a:extLst>
            </p:cNvPr>
            <p:cNvSpPr/>
            <p:nvPr/>
          </p:nvSpPr>
          <p:spPr>
            <a:xfrm flipV="1">
              <a:off x="3643738" y="5957050"/>
              <a:ext cx="38717" cy="35695"/>
            </a:xfrm>
            <a:custGeom>
              <a:avLst/>
              <a:gdLst>
                <a:gd name="connsiteX0" fmla="*/ 33996 w 38717"/>
                <a:gd name="connsiteY0" fmla="*/ -529 h 35695"/>
                <a:gd name="connsiteX1" fmla="*/ 31382 w 38717"/>
                <a:gd name="connsiteY1" fmla="*/ 862 h 35695"/>
                <a:gd name="connsiteX2" fmla="*/ 6 w 38717"/>
                <a:gd name="connsiteY2" fmla="*/ 29037 h 35695"/>
                <a:gd name="connsiteX3" fmla="*/ -1905 w 38717"/>
                <a:gd name="connsiteY3" fmla="*/ 33093 h 35695"/>
                <a:gd name="connsiteX4" fmla="*/ 2151 w 38717"/>
                <a:gd name="connsiteY4" fmla="*/ 34986 h 35695"/>
                <a:gd name="connsiteX5" fmla="*/ 36628 w 38717"/>
                <a:gd name="connsiteY5" fmla="*/ 4382 h 35695"/>
                <a:gd name="connsiteX6" fmla="*/ 35756 w 38717"/>
                <a:gd name="connsiteY6" fmla="*/ -10 h 35695"/>
                <a:gd name="connsiteX7" fmla="*/ 33996 w 38717"/>
                <a:gd name="connsiteY7" fmla="*/ -529 h 3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17" h="35695">
                  <a:moveTo>
                    <a:pt x="33996" y="-529"/>
                  </a:moveTo>
                  <a:lnTo>
                    <a:pt x="31382" y="862"/>
                  </a:lnTo>
                  <a:cubicBezTo>
                    <a:pt x="16632" y="22852"/>
                    <a:pt x="173" y="28986"/>
                    <a:pt x="6" y="29037"/>
                  </a:cubicBezTo>
                  <a:cubicBezTo>
                    <a:pt x="-1637" y="29640"/>
                    <a:pt x="-2491" y="31433"/>
                    <a:pt x="-1905" y="33093"/>
                  </a:cubicBezTo>
                  <a:cubicBezTo>
                    <a:pt x="-1301" y="34735"/>
                    <a:pt x="509" y="35556"/>
                    <a:pt x="2151" y="34986"/>
                  </a:cubicBezTo>
                  <a:cubicBezTo>
                    <a:pt x="2906" y="34718"/>
                    <a:pt x="20739" y="28064"/>
                    <a:pt x="36628" y="4382"/>
                  </a:cubicBezTo>
                  <a:lnTo>
                    <a:pt x="35756" y="-10"/>
                  </a:lnTo>
                  <a:lnTo>
                    <a:pt x="33996" y="-529"/>
                  </a:ln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08553A-A8E3-9950-5D3A-A7498ADC23B8}"/>
                </a:ext>
              </a:extLst>
            </p:cNvPr>
            <p:cNvSpPr/>
            <p:nvPr/>
          </p:nvSpPr>
          <p:spPr>
            <a:xfrm flipV="1">
              <a:off x="3627279" y="5964443"/>
              <a:ext cx="38700" cy="35694"/>
            </a:xfrm>
            <a:custGeom>
              <a:avLst/>
              <a:gdLst>
                <a:gd name="connsiteX0" fmla="*/ 34005 w 38700"/>
                <a:gd name="connsiteY0" fmla="*/ -524 h 35694"/>
                <a:gd name="connsiteX1" fmla="*/ 31390 w 38700"/>
                <a:gd name="connsiteY1" fmla="*/ 884 h 35694"/>
                <a:gd name="connsiteX2" fmla="*/ 14 w 38700"/>
                <a:gd name="connsiteY2" fmla="*/ 29042 h 35694"/>
                <a:gd name="connsiteX3" fmla="*/ -1896 w 38700"/>
                <a:gd name="connsiteY3" fmla="*/ 33098 h 35694"/>
                <a:gd name="connsiteX4" fmla="*/ 2143 w 38700"/>
                <a:gd name="connsiteY4" fmla="*/ 34991 h 35694"/>
                <a:gd name="connsiteX5" fmla="*/ 36620 w 38700"/>
                <a:gd name="connsiteY5" fmla="*/ 4387 h 35694"/>
                <a:gd name="connsiteX6" fmla="*/ 35765 w 38700"/>
                <a:gd name="connsiteY6" fmla="*/ 12 h 35694"/>
                <a:gd name="connsiteX7" fmla="*/ 34005 w 38700"/>
                <a:gd name="connsiteY7" fmla="*/ -524 h 35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00" h="35694">
                  <a:moveTo>
                    <a:pt x="34005" y="-524"/>
                  </a:moveTo>
                  <a:lnTo>
                    <a:pt x="31390" y="884"/>
                  </a:lnTo>
                  <a:cubicBezTo>
                    <a:pt x="16641" y="22857"/>
                    <a:pt x="182" y="28974"/>
                    <a:pt x="14" y="29042"/>
                  </a:cubicBezTo>
                  <a:cubicBezTo>
                    <a:pt x="-1628" y="29628"/>
                    <a:pt x="-2483" y="31455"/>
                    <a:pt x="-1896" y="33098"/>
                  </a:cubicBezTo>
                  <a:cubicBezTo>
                    <a:pt x="-1293" y="34723"/>
                    <a:pt x="517" y="35561"/>
                    <a:pt x="2143" y="34991"/>
                  </a:cubicBezTo>
                  <a:cubicBezTo>
                    <a:pt x="2897" y="34707"/>
                    <a:pt x="20747" y="28069"/>
                    <a:pt x="36620" y="4387"/>
                  </a:cubicBezTo>
                  <a:lnTo>
                    <a:pt x="35765" y="12"/>
                  </a:lnTo>
                  <a:lnTo>
                    <a:pt x="34005" y="-524"/>
                  </a:ln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9B5CD38-367E-A17D-C0EE-385538CA4FB2}"/>
                </a:ext>
              </a:extLst>
            </p:cNvPr>
            <p:cNvSpPr/>
            <p:nvPr/>
          </p:nvSpPr>
          <p:spPr>
            <a:xfrm flipV="1">
              <a:off x="3610818" y="5971742"/>
              <a:ext cx="38702" cy="35702"/>
            </a:xfrm>
            <a:custGeom>
              <a:avLst/>
              <a:gdLst>
                <a:gd name="connsiteX0" fmla="*/ 34015 w 38702"/>
                <a:gd name="connsiteY0" fmla="*/ -519 h 35702"/>
                <a:gd name="connsiteX1" fmla="*/ 31384 w 38702"/>
                <a:gd name="connsiteY1" fmla="*/ 889 h 35702"/>
                <a:gd name="connsiteX2" fmla="*/ 8 w 38702"/>
                <a:gd name="connsiteY2" fmla="*/ 29063 h 35702"/>
                <a:gd name="connsiteX3" fmla="*/ -1886 w 38702"/>
                <a:gd name="connsiteY3" fmla="*/ 33102 h 35702"/>
                <a:gd name="connsiteX4" fmla="*/ 2153 w 38702"/>
                <a:gd name="connsiteY4" fmla="*/ 34996 h 35702"/>
                <a:gd name="connsiteX5" fmla="*/ 36630 w 38702"/>
                <a:gd name="connsiteY5" fmla="*/ 4392 h 35702"/>
                <a:gd name="connsiteX6" fmla="*/ 35775 w 38702"/>
                <a:gd name="connsiteY6" fmla="*/ 17 h 35702"/>
                <a:gd name="connsiteX7" fmla="*/ 34015 w 38702"/>
                <a:gd name="connsiteY7" fmla="*/ -519 h 3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02" h="35702">
                  <a:moveTo>
                    <a:pt x="34015" y="-519"/>
                  </a:moveTo>
                  <a:lnTo>
                    <a:pt x="31384" y="889"/>
                  </a:lnTo>
                  <a:cubicBezTo>
                    <a:pt x="16735" y="22728"/>
                    <a:pt x="176" y="28996"/>
                    <a:pt x="8" y="29063"/>
                  </a:cubicBezTo>
                  <a:cubicBezTo>
                    <a:pt x="-1634" y="29667"/>
                    <a:pt x="-2473" y="31460"/>
                    <a:pt x="-1886" y="33102"/>
                  </a:cubicBezTo>
                  <a:cubicBezTo>
                    <a:pt x="-1282" y="34745"/>
                    <a:pt x="528" y="35583"/>
                    <a:pt x="2153" y="34996"/>
                  </a:cubicBezTo>
                  <a:cubicBezTo>
                    <a:pt x="2908" y="34728"/>
                    <a:pt x="20758" y="28091"/>
                    <a:pt x="36630" y="4392"/>
                  </a:cubicBezTo>
                  <a:lnTo>
                    <a:pt x="35775" y="17"/>
                  </a:lnTo>
                  <a:lnTo>
                    <a:pt x="34015" y="-519"/>
                  </a:ln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3B9ED67-6F98-30BA-7D15-C1798BA0EA2F}"/>
                </a:ext>
              </a:extLst>
            </p:cNvPr>
            <p:cNvSpPr/>
            <p:nvPr/>
          </p:nvSpPr>
          <p:spPr>
            <a:xfrm flipV="1">
              <a:off x="4148752" y="5878774"/>
              <a:ext cx="88328" cy="126391"/>
            </a:xfrm>
            <a:custGeom>
              <a:avLst/>
              <a:gdLst>
                <a:gd name="connsiteX0" fmla="*/ 55963 w 88328"/>
                <a:gd name="connsiteY0" fmla="*/ 125840 h 126391"/>
                <a:gd name="connsiteX1" fmla="*/ 85964 w 88328"/>
                <a:gd name="connsiteY1" fmla="*/ 14349 h 126391"/>
                <a:gd name="connsiteX2" fmla="*/ 35716 w 88328"/>
                <a:gd name="connsiteY2" fmla="*/ -551 h 126391"/>
                <a:gd name="connsiteX3" fmla="*/ -2364 w 88328"/>
                <a:gd name="connsiteY3" fmla="*/ 120896 h 126391"/>
                <a:gd name="connsiteX4" fmla="*/ 55963 w 88328"/>
                <a:gd name="connsiteY4" fmla="*/ 125840 h 12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28" h="126391">
                  <a:moveTo>
                    <a:pt x="55963" y="125840"/>
                  </a:moveTo>
                  <a:lnTo>
                    <a:pt x="85964" y="14349"/>
                  </a:lnTo>
                  <a:lnTo>
                    <a:pt x="35716" y="-551"/>
                  </a:lnTo>
                  <a:lnTo>
                    <a:pt x="-2364" y="120896"/>
                  </a:lnTo>
                  <a:lnTo>
                    <a:pt x="55963" y="125840"/>
                  </a:lnTo>
                </a:path>
              </a:pathLst>
            </a:custGeom>
            <a:solidFill>
              <a:srgbClr val="172D36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E3DBAF5-90A2-A6AE-92E7-EC7633323091}"/>
                </a:ext>
              </a:extLst>
            </p:cNvPr>
            <p:cNvSpPr/>
            <p:nvPr/>
          </p:nvSpPr>
          <p:spPr>
            <a:xfrm flipV="1">
              <a:off x="4026563" y="5941693"/>
              <a:ext cx="246686" cy="159986"/>
            </a:xfrm>
            <a:custGeom>
              <a:avLst/>
              <a:gdLst>
                <a:gd name="connsiteX0" fmla="*/ 124540 w 246686"/>
                <a:gd name="connsiteY0" fmla="*/ 152835 h 159986"/>
                <a:gd name="connsiteX1" fmla="*/ 67320 w 246686"/>
                <a:gd name="connsiteY1" fmla="*/ 81100 h 159986"/>
                <a:gd name="connsiteX2" fmla="*/ -476 w 246686"/>
                <a:gd name="connsiteY2" fmla="*/ 197 h 159986"/>
                <a:gd name="connsiteX3" fmla="*/ 173012 w 246686"/>
                <a:gd name="connsiteY3" fmla="*/ 55490 h 159986"/>
                <a:gd name="connsiteX4" fmla="*/ 176297 w 246686"/>
                <a:gd name="connsiteY4" fmla="*/ 44428 h 159986"/>
                <a:gd name="connsiteX5" fmla="*/ 244345 w 246686"/>
                <a:gd name="connsiteY5" fmla="*/ 67876 h 159986"/>
                <a:gd name="connsiteX6" fmla="*/ 217193 w 246686"/>
                <a:gd name="connsiteY6" fmla="*/ 159489 h 159986"/>
                <a:gd name="connsiteX7" fmla="*/ 161095 w 246686"/>
                <a:gd name="connsiteY7" fmla="*/ 138471 h 159986"/>
                <a:gd name="connsiteX8" fmla="*/ 162671 w 246686"/>
                <a:gd name="connsiteY8" fmla="*/ 148796 h 159986"/>
                <a:gd name="connsiteX9" fmla="*/ 124540 w 246686"/>
                <a:gd name="connsiteY9" fmla="*/ 152835 h 15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6" h="159986">
                  <a:moveTo>
                    <a:pt x="124540" y="152835"/>
                  </a:moveTo>
                  <a:cubicBezTo>
                    <a:pt x="124540" y="152835"/>
                    <a:pt x="106942" y="107095"/>
                    <a:pt x="67320" y="81100"/>
                  </a:cubicBezTo>
                  <a:cubicBezTo>
                    <a:pt x="27698" y="55121"/>
                    <a:pt x="-11421" y="25435"/>
                    <a:pt x="-476" y="197"/>
                  </a:cubicBezTo>
                  <a:cubicBezTo>
                    <a:pt x="-476" y="197"/>
                    <a:pt x="78432" y="-10882"/>
                    <a:pt x="173012" y="55490"/>
                  </a:cubicBezTo>
                  <a:lnTo>
                    <a:pt x="176297" y="44428"/>
                  </a:lnTo>
                  <a:lnTo>
                    <a:pt x="244345" y="67876"/>
                  </a:lnTo>
                  <a:lnTo>
                    <a:pt x="217193" y="159489"/>
                  </a:lnTo>
                  <a:lnTo>
                    <a:pt x="161095" y="138471"/>
                  </a:lnTo>
                  <a:lnTo>
                    <a:pt x="162671" y="148796"/>
                  </a:lnTo>
                  <a:lnTo>
                    <a:pt x="124540" y="152835"/>
                  </a:lnTo>
                </a:path>
              </a:pathLst>
            </a:custGeom>
            <a:solidFill>
              <a:srgbClr val="282628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EA5BF83-06FF-CB80-8090-1CDEDE95FCAA}"/>
                </a:ext>
              </a:extLst>
            </p:cNvPr>
            <p:cNvSpPr/>
            <p:nvPr/>
          </p:nvSpPr>
          <p:spPr>
            <a:xfrm flipV="1">
              <a:off x="4026953" y="6010260"/>
              <a:ext cx="246313" cy="91418"/>
            </a:xfrm>
            <a:custGeom>
              <a:avLst/>
              <a:gdLst>
                <a:gd name="connsiteX0" fmla="*/ 114413 w 246313"/>
                <a:gd name="connsiteY0" fmla="*/ 31678 h 91418"/>
                <a:gd name="connsiteX1" fmla="*/ -2342 w 246313"/>
                <a:gd name="connsiteY1" fmla="*/ 7192 h 91418"/>
                <a:gd name="connsiteX2" fmla="*/ -867 w 246313"/>
                <a:gd name="connsiteY2" fmla="*/ 220 h 91418"/>
                <a:gd name="connsiteX3" fmla="*/ 172622 w 246313"/>
                <a:gd name="connsiteY3" fmla="*/ 55513 h 91418"/>
                <a:gd name="connsiteX4" fmla="*/ 175907 w 246313"/>
                <a:gd name="connsiteY4" fmla="*/ 44451 h 91418"/>
                <a:gd name="connsiteX5" fmla="*/ 243972 w 246313"/>
                <a:gd name="connsiteY5" fmla="*/ 67899 h 91418"/>
                <a:gd name="connsiteX6" fmla="*/ 237134 w 246313"/>
                <a:gd name="connsiteY6" fmla="*/ 90945 h 91418"/>
                <a:gd name="connsiteX7" fmla="*/ 114413 w 246313"/>
                <a:gd name="connsiteY7" fmla="*/ 31678 h 9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6313" h="91418">
                  <a:moveTo>
                    <a:pt x="114413" y="31678"/>
                  </a:moveTo>
                  <a:cubicBezTo>
                    <a:pt x="51410" y="1711"/>
                    <a:pt x="3709" y="6956"/>
                    <a:pt x="-2342" y="7192"/>
                  </a:cubicBezTo>
                  <a:cubicBezTo>
                    <a:pt x="-2275" y="4764"/>
                    <a:pt x="-1805" y="2412"/>
                    <a:pt x="-867" y="220"/>
                  </a:cubicBezTo>
                  <a:cubicBezTo>
                    <a:pt x="-867" y="220"/>
                    <a:pt x="78042" y="-10859"/>
                    <a:pt x="172622" y="55513"/>
                  </a:cubicBezTo>
                  <a:lnTo>
                    <a:pt x="175907" y="44451"/>
                  </a:lnTo>
                  <a:lnTo>
                    <a:pt x="243972" y="67899"/>
                  </a:lnTo>
                  <a:lnTo>
                    <a:pt x="237134" y="90945"/>
                  </a:lnTo>
                  <a:cubicBezTo>
                    <a:pt x="212965" y="82162"/>
                    <a:pt x="174885" y="60474"/>
                    <a:pt x="114413" y="31678"/>
                  </a:cubicBez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CBC2EF0-1BF4-5F8E-0099-3DB9B3A730E6}"/>
                </a:ext>
              </a:extLst>
            </p:cNvPr>
            <p:cNvSpPr/>
            <p:nvPr/>
          </p:nvSpPr>
          <p:spPr>
            <a:xfrm flipV="1">
              <a:off x="4134820" y="5973886"/>
              <a:ext cx="45525" cy="24993"/>
            </a:xfrm>
            <a:custGeom>
              <a:avLst/>
              <a:gdLst>
                <a:gd name="connsiteX0" fmla="*/ 41638 w 45525"/>
                <a:gd name="connsiteY0" fmla="*/ -521 h 24993"/>
                <a:gd name="connsiteX1" fmla="*/ 38722 w 45525"/>
                <a:gd name="connsiteY1" fmla="*/ 65 h 24993"/>
                <a:gd name="connsiteX2" fmla="*/ 642 w 45525"/>
                <a:gd name="connsiteY2" fmla="*/ 18167 h 24993"/>
                <a:gd name="connsiteX3" fmla="*/ -2342 w 45525"/>
                <a:gd name="connsiteY3" fmla="*/ 21502 h 24993"/>
                <a:gd name="connsiteX4" fmla="*/ 1010 w 45525"/>
                <a:gd name="connsiteY4" fmla="*/ 24469 h 24993"/>
                <a:gd name="connsiteX5" fmla="*/ 42761 w 45525"/>
                <a:gd name="connsiteY5" fmla="*/ 4926 h 24993"/>
                <a:gd name="connsiteX6" fmla="*/ 43180 w 45525"/>
                <a:gd name="connsiteY6" fmla="*/ 484 h 24993"/>
                <a:gd name="connsiteX7" fmla="*/ 41638 w 45525"/>
                <a:gd name="connsiteY7" fmla="*/ -521 h 24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25" h="24993">
                  <a:moveTo>
                    <a:pt x="41638" y="-521"/>
                  </a:moveTo>
                  <a:lnTo>
                    <a:pt x="38722" y="65"/>
                  </a:lnTo>
                  <a:cubicBezTo>
                    <a:pt x="18341" y="16960"/>
                    <a:pt x="809" y="18150"/>
                    <a:pt x="642" y="18167"/>
                  </a:cubicBezTo>
                  <a:cubicBezTo>
                    <a:pt x="-1101" y="18267"/>
                    <a:pt x="-2426" y="19759"/>
                    <a:pt x="-2342" y="21502"/>
                  </a:cubicBezTo>
                  <a:cubicBezTo>
                    <a:pt x="-2224" y="23245"/>
                    <a:pt x="-733" y="24552"/>
                    <a:pt x="1010" y="24469"/>
                  </a:cubicBezTo>
                  <a:cubicBezTo>
                    <a:pt x="1798" y="24418"/>
                    <a:pt x="20788" y="23128"/>
                    <a:pt x="42761" y="4926"/>
                  </a:cubicBezTo>
                  <a:lnTo>
                    <a:pt x="43180" y="484"/>
                  </a:lnTo>
                  <a:lnTo>
                    <a:pt x="41638" y="-521"/>
                  </a:ln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661CF2F-473E-E1D2-510E-DD26706A1387}"/>
                </a:ext>
              </a:extLst>
            </p:cNvPr>
            <p:cNvSpPr/>
            <p:nvPr/>
          </p:nvSpPr>
          <p:spPr>
            <a:xfrm flipV="1">
              <a:off x="4121142" y="5985650"/>
              <a:ext cx="45510" cy="24995"/>
            </a:xfrm>
            <a:custGeom>
              <a:avLst/>
              <a:gdLst>
                <a:gd name="connsiteX0" fmla="*/ 41647 w 45510"/>
                <a:gd name="connsiteY0" fmla="*/ -513 h 24995"/>
                <a:gd name="connsiteX1" fmla="*/ 38730 w 45510"/>
                <a:gd name="connsiteY1" fmla="*/ 73 h 24995"/>
                <a:gd name="connsiteX2" fmla="*/ 633 w 45510"/>
                <a:gd name="connsiteY2" fmla="*/ 18175 h 24995"/>
                <a:gd name="connsiteX3" fmla="*/ -2333 w 45510"/>
                <a:gd name="connsiteY3" fmla="*/ 21510 h 24995"/>
                <a:gd name="connsiteX4" fmla="*/ 1002 w 45510"/>
                <a:gd name="connsiteY4" fmla="*/ 24477 h 24995"/>
                <a:gd name="connsiteX5" fmla="*/ 42753 w 45510"/>
                <a:gd name="connsiteY5" fmla="*/ 4934 h 24995"/>
                <a:gd name="connsiteX6" fmla="*/ 43172 w 45510"/>
                <a:gd name="connsiteY6" fmla="*/ 492 h 24995"/>
                <a:gd name="connsiteX7" fmla="*/ 41647 w 45510"/>
                <a:gd name="connsiteY7" fmla="*/ -513 h 2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10" h="24995">
                  <a:moveTo>
                    <a:pt x="41647" y="-513"/>
                  </a:moveTo>
                  <a:lnTo>
                    <a:pt x="38730" y="73"/>
                  </a:lnTo>
                  <a:cubicBezTo>
                    <a:pt x="18349" y="16968"/>
                    <a:pt x="818" y="18158"/>
                    <a:pt x="633" y="18175"/>
                  </a:cubicBezTo>
                  <a:cubicBezTo>
                    <a:pt x="-1093" y="18275"/>
                    <a:pt x="-2434" y="19767"/>
                    <a:pt x="-2333" y="21510"/>
                  </a:cubicBezTo>
                  <a:cubicBezTo>
                    <a:pt x="-2233" y="23253"/>
                    <a:pt x="-724" y="24577"/>
                    <a:pt x="1002" y="24477"/>
                  </a:cubicBezTo>
                  <a:cubicBezTo>
                    <a:pt x="1807" y="24426"/>
                    <a:pt x="20796" y="23136"/>
                    <a:pt x="42753" y="4934"/>
                  </a:cubicBezTo>
                  <a:lnTo>
                    <a:pt x="43172" y="492"/>
                  </a:lnTo>
                  <a:lnTo>
                    <a:pt x="41647" y="-513"/>
                  </a:ln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E5E7852-06CF-A262-1B4C-2785DD63BCCC}"/>
                </a:ext>
              </a:extLst>
            </p:cNvPr>
            <p:cNvSpPr/>
            <p:nvPr/>
          </p:nvSpPr>
          <p:spPr>
            <a:xfrm flipV="1">
              <a:off x="4107446" y="5997318"/>
              <a:ext cx="45495" cy="25010"/>
            </a:xfrm>
            <a:custGeom>
              <a:avLst/>
              <a:gdLst>
                <a:gd name="connsiteX0" fmla="*/ 41639 w 45495"/>
                <a:gd name="connsiteY0" fmla="*/ -505 h 25010"/>
                <a:gd name="connsiteX1" fmla="*/ 38723 w 45495"/>
                <a:gd name="connsiteY1" fmla="*/ 98 h 25010"/>
                <a:gd name="connsiteX2" fmla="*/ 626 w 45495"/>
                <a:gd name="connsiteY2" fmla="*/ 18199 h 25010"/>
                <a:gd name="connsiteX3" fmla="*/ -2324 w 45495"/>
                <a:gd name="connsiteY3" fmla="*/ 21535 h 25010"/>
                <a:gd name="connsiteX4" fmla="*/ 994 w 45495"/>
                <a:gd name="connsiteY4" fmla="*/ 24501 h 25010"/>
                <a:gd name="connsiteX5" fmla="*/ 42745 w 45495"/>
                <a:gd name="connsiteY5" fmla="*/ 4959 h 25010"/>
                <a:gd name="connsiteX6" fmla="*/ 43164 w 45495"/>
                <a:gd name="connsiteY6" fmla="*/ 500 h 25010"/>
                <a:gd name="connsiteX7" fmla="*/ 41639 w 45495"/>
                <a:gd name="connsiteY7" fmla="*/ -505 h 2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95" h="25010">
                  <a:moveTo>
                    <a:pt x="41639" y="-505"/>
                  </a:moveTo>
                  <a:lnTo>
                    <a:pt x="38723" y="98"/>
                  </a:lnTo>
                  <a:cubicBezTo>
                    <a:pt x="18459" y="16875"/>
                    <a:pt x="810" y="18183"/>
                    <a:pt x="626" y="18199"/>
                  </a:cubicBezTo>
                  <a:cubicBezTo>
                    <a:pt x="-1117" y="18300"/>
                    <a:pt x="-2442" y="19792"/>
                    <a:pt x="-2324" y="21535"/>
                  </a:cubicBezTo>
                  <a:cubicBezTo>
                    <a:pt x="-2223" y="23261"/>
                    <a:pt x="-732" y="24585"/>
                    <a:pt x="994" y="24501"/>
                  </a:cubicBezTo>
                  <a:cubicBezTo>
                    <a:pt x="1799" y="24451"/>
                    <a:pt x="20789" y="23160"/>
                    <a:pt x="42745" y="4959"/>
                  </a:cubicBezTo>
                  <a:lnTo>
                    <a:pt x="43164" y="500"/>
                  </a:lnTo>
                  <a:lnTo>
                    <a:pt x="41639" y="-505"/>
                  </a:ln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DFC0CC-DFB0-8667-9CD8-CE0044B6FCCF}"/>
                </a:ext>
              </a:extLst>
            </p:cNvPr>
            <p:cNvSpPr/>
            <p:nvPr/>
          </p:nvSpPr>
          <p:spPr>
            <a:xfrm flipV="1">
              <a:off x="3607234" y="4792823"/>
              <a:ext cx="648567" cy="1153463"/>
            </a:xfrm>
            <a:custGeom>
              <a:avLst/>
              <a:gdLst>
                <a:gd name="connsiteX0" fmla="*/ 471593 w 648567"/>
                <a:gd name="connsiteY0" fmla="*/ 1152525 h 1153463"/>
                <a:gd name="connsiteX1" fmla="*/ 486795 w 648567"/>
                <a:gd name="connsiteY1" fmla="*/ 498863 h 1153463"/>
                <a:gd name="connsiteX2" fmla="*/ 646338 w 648567"/>
                <a:gd name="connsiteY2" fmla="*/ 31963 h 1153463"/>
                <a:gd name="connsiteX3" fmla="*/ 522947 w 648567"/>
                <a:gd name="connsiteY3" fmla="*/ -150 h 1153463"/>
                <a:gd name="connsiteX4" fmla="*/ 344581 w 648567"/>
                <a:gd name="connsiteY4" fmla="*/ 454916 h 1153463"/>
                <a:gd name="connsiteX5" fmla="*/ 319139 w 648567"/>
                <a:gd name="connsiteY5" fmla="*/ 902155 h 1153463"/>
                <a:gd name="connsiteX6" fmla="*/ 244755 w 648567"/>
                <a:gd name="connsiteY6" fmla="*/ 915011 h 1153463"/>
                <a:gd name="connsiteX7" fmla="*/ 124381 w 648567"/>
                <a:gd name="connsiteY7" fmla="*/ 486829 h 1153463"/>
                <a:gd name="connsiteX8" fmla="*/ -2229 w 648567"/>
                <a:gd name="connsiteY8" fmla="*/ 510830 h 1153463"/>
                <a:gd name="connsiteX9" fmla="*/ 146153 w 648567"/>
                <a:gd name="connsiteY9" fmla="*/ 1141798 h 1153463"/>
                <a:gd name="connsiteX10" fmla="*/ 471593 w 648567"/>
                <a:gd name="connsiteY10" fmla="*/ 1152525 h 115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8567" h="1153463">
                  <a:moveTo>
                    <a:pt x="471593" y="1152525"/>
                  </a:moveTo>
                  <a:lnTo>
                    <a:pt x="486795" y="498863"/>
                  </a:lnTo>
                  <a:lnTo>
                    <a:pt x="646338" y="31963"/>
                  </a:lnTo>
                  <a:cubicBezTo>
                    <a:pt x="646338" y="31963"/>
                    <a:pt x="623511" y="-6905"/>
                    <a:pt x="522947" y="-150"/>
                  </a:cubicBezTo>
                  <a:lnTo>
                    <a:pt x="344581" y="454916"/>
                  </a:lnTo>
                  <a:lnTo>
                    <a:pt x="319139" y="902155"/>
                  </a:lnTo>
                  <a:lnTo>
                    <a:pt x="244755" y="915011"/>
                  </a:lnTo>
                  <a:lnTo>
                    <a:pt x="124381" y="486829"/>
                  </a:lnTo>
                  <a:cubicBezTo>
                    <a:pt x="124381" y="486829"/>
                    <a:pt x="79848" y="488924"/>
                    <a:pt x="-2229" y="510830"/>
                  </a:cubicBezTo>
                  <a:lnTo>
                    <a:pt x="146153" y="1141798"/>
                  </a:lnTo>
                  <a:lnTo>
                    <a:pt x="471593" y="1152525"/>
                  </a:lnTo>
                </a:path>
              </a:pathLst>
            </a:custGeom>
            <a:solidFill>
              <a:srgbClr val="5D6062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66B8922-EB69-8BE8-D9D2-45C2EBA72E12}"/>
                </a:ext>
              </a:extLst>
            </p:cNvPr>
            <p:cNvSpPr/>
            <p:nvPr/>
          </p:nvSpPr>
          <p:spPr>
            <a:xfrm flipV="1">
              <a:off x="3736539" y="4832228"/>
              <a:ext cx="56738" cy="44984"/>
            </a:xfrm>
            <a:custGeom>
              <a:avLst/>
              <a:gdLst>
                <a:gd name="connsiteX0" fmla="*/ 54596 w 56738"/>
                <a:gd name="connsiteY0" fmla="*/ 31883 h 44984"/>
                <a:gd name="connsiteX1" fmla="*/ 11806 w 56738"/>
                <a:gd name="connsiteY1" fmla="*/ 43330 h 44984"/>
                <a:gd name="connsiteX2" fmla="*/ -2072 w 56738"/>
                <a:gd name="connsiteY2" fmla="*/ 28933 h 44984"/>
                <a:gd name="connsiteX3" fmla="*/ 7197 w 56738"/>
                <a:gd name="connsiteY3" fmla="*/ 10111 h 44984"/>
                <a:gd name="connsiteX4" fmla="*/ 50456 w 56738"/>
                <a:gd name="connsiteY4" fmla="*/ -1287 h 44984"/>
                <a:gd name="connsiteX5" fmla="*/ 54596 w 56738"/>
                <a:gd name="connsiteY5" fmla="*/ 31883 h 4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738" h="44984">
                  <a:moveTo>
                    <a:pt x="54596" y="31883"/>
                  </a:moveTo>
                  <a:cubicBezTo>
                    <a:pt x="26203" y="36140"/>
                    <a:pt x="12124" y="43246"/>
                    <a:pt x="11806" y="43330"/>
                  </a:cubicBezTo>
                  <a:cubicBezTo>
                    <a:pt x="3426" y="45543"/>
                    <a:pt x="-1670" y="37397"/>
                    <a:pt x="-2072" y="28933"/>
                  </a:cubicBezTo>
                  <a:cubicBezTo>
                    <a:pt x="-2592" y="17737"/>
                    <a:pt x="-312" y="11938"/>
                    <a:pt x="7197" y="10111"/>
                  </a:cubicBezTo>
                  <a:cubicBezTo>
                    <a:pt x="8571" y="9792"/>
                    <a:pt x="22147" y="3675"/>
                    <a:pt x="50456" y="-1287"/>
                  </a:cubicBezTo>
                  <a:cubicBezTo>
                    <a:pt x="51847" y="9775"/>
                    <a:pt x="53238" y="20821"/>
                    <a:pt x="54596" y="31883"/>
                  </a:cubicBez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326F641-B4F7-64EE-58B2-E8EF35697754}"/>
                </a:ext>
              </a:extLst>
            </p:cNvPr>
            <p:cNvSpPr/>
            <p:nvPr/>
          </p:nvSpPr>
          <p:spPr>
            <a:xfrm flipV="1">
              <a:off x="3816071" y="4840339"/>
              <a:ext cx="184751" cy="44070"/>
            </a:xfrm>
            <a:custGeom>
              <a:avLst/>
              <a:gdLst>
                <a:gd name="connsiteX0" fmla="*/ 176367 w 184751"/>
                <a:gd name="connsiteY0" fmla="*/ 42789 h 44070"/>
                <a:gd name="connsiteX1" fmla="*/ 74329 w 184751"/>
                <a:gd name="connsiteY1" fmla="*/ 33671 h 44070"/>
                <a:gd name="connsiteX2" fmla="*/ -1614 w 184751"/>
                <a:gd name="connsiteY2" fmla="*/ 36152 h 44070"/>
                <a:gd name="connsiteX3" fmla="*/ -2217 w 184751"/>
                <a:gd name="connsiteY3" fmla="*/ 2044 h 44070"/>
                <a:gd name="connsiteX4" fmla="*/ 75803 w 184751"/>
                <a:gd name="connsiteY4" fmla="*/ -889 h 44070"/>
                <a:gd name="connsiteX5" fmla="*/ 111085 w 184751"/>
                <a:gd name="connsiteY5" fmla="*/ 1223 h 44070"/>
                <a:gd name="connsiteX6" fmla="*/ 182535 w 184751"/>
                <a:gd name="connsiteY6" fmla="*/ 10207 h 44070"/>
                <a:gd name="connsiteX7" fmla="*/ 176367 w 184751"/>
                <a:gd name="connsiteY7" fmla="*/ 42789 h 44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751" h="44070">
                  <a:moveTo>
                    <a:pt x="176367" y="42789"/>
                  </a:moveTo>
                  <a:cubicBezTo>
                    <a:pt x="145377" y="37862"/>
                    <a:pt x="111319" y="35113"/>
                    <a:pt x="74329" y="33671"/>
                  </a:cubicBezTo>
                  <a:cubicBezTo>
                    <a:pt x="45802" y="32548"/>
                    <a:pt x="20058" y="33906"/>
                    <a:pt x="-1614" y="36152"/>
                  </a:cubicBezTo>
                  <a:cubicBezTo>
                    <a:pt x="-205" y="24822"/>
                    <a:pt x="-1010" y="13424"/>
                    <a:pt x="-2217" y="2044"/>
                  </a:cubicBezTo>
                  <a:cubicBezTo>
                    <a:pt x="19890" y="-520"/>
                    <a:pt x="46188" y="-2045"/>
                    <a:pt x="75803" y="-889"/>
                  </a:cubicBezTo>
                  <a:cubicBezTo>
                    <a:pt x="87855" y="-403"/>
                    <a:pt x="99621" y="301"/>
                    <a:pt x="111085" y="1223"/>
                  </a:cubicBezTo>
                  <a:cubicBezTo>
                    <a:pt x="136795" y="3318"/>
                    <a:pt x="160428" y="6234"/>
                    <a:pt x="182535" y="10207"/>
                  </a:cubicBezTo>
                  <a:cubicBezTo>
                    <a:pt x="179417" y="20816"/>
                    <a:pt x="177272" y="31677"/>
                    <a:pt x="176367" y="42789"/>
                  </a:cubicBez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EBA68A3-D819-4EE9-CC11-DCA69FADC9E1}"/>
                </a:ext>
              </a:extLst>
            </p:cNvPr>
            <p:cNvSpPr/>
            <p:nvPr/>
          </p:nvSpPr>
          <p:spPr>
            <a:xfrm flipV="1">
              <a:off x="4014935" y="4818670"/>
              <a:ext cx="72454" cy="50245"/>
            </a:xfrm>
            <a:custGeom>
              <a:avLst/>
              <a:gdLst>
                <a:gd name="connsiteX0" fmla="*/ 68607 w 72454"/>
                <a:gd name="connsiteY0" fmla="*/ 35864 h 50245"/>
                <a:gd name="connsiteX1" fmla="*/ 57008 w 72454"/>
                <a:gd name="connsiteY1" fmla="*/ 48150 h 50245"/>
                <a:gd name="connsiteX2" fmla="*/ -2290 w 72454"/>
                <a:gd name="connsiteY2" fmla="*/ 30853 h 50245"/>
                <a:gd name="connsiteX3" fmla="*/ 3693 w 72454"/>
                <a:gd name="connsiteY3" fmla="*/ -1294 h 50245"/>
                <a:gd name="connsiteX4" fmla="*/ 65841 w 72454"/>
                <a:gd name="connsiteY4" fmla="*/ 18500 h 50245"/>
                <a:gd name="connsiteX5" fmla="*/ 68607 w 72454"/>
                <a:gd name="connsiteY5" fmla="*/ 35864 h 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54" h="50245">
                  <a:moveTo>
                    <a:pt x="68607" y="35864"/>
                  </a:moveTo>
                  <a:cubicBezTo>
                    <a:pt x="66512" y="44094"/>
                    <a:pt x="65037" y="51435"/>
                    <a:pt x="57008" y="48150"/>
                  </a:cubicBezTo>
                  <a:cubicBezTo>
                    <a:pt x="39041" y="40825"/>
                    <a:pt x="19230" y="35194"/>
                    <a:pt x="-2290" y="30853"/>
                  </a:cubicBezTo>
                  <a:cubicBezTo>
                    <a:pt x="-882" y="20026"/>
                    <a:pt x="1397" y="9366"/>
                    <a:pt x="3693" y="-1294"/>
                  </a:cubicBezTo>
                  <a:cubicBezTo>
                    <a:pt x="26018" y="3701"/>
                    <a:pt x="46684" y="10070"/>
                    <a:pt x="65841" y="18500"/>
                  </a:cubicBezTo>
                  <a:cubicBezTo>
                    <a:pt x="71406" y="20964"/>
                    <a:pt x="70735" y="27534"/>
                    <a:pt x="68607" y="35864"/>
                  </a:cubicBez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4E8E582-BFC1-DE5E-209C-EDC8953CC698}"/>
                </a:ext>
              </a:extLst>
            </p:cNvPr>
            <p:cNvSpPr/>
            <p:nvPr/>
          </p:nvSpPr>
          <p:spPr>
            <a:xfrm flipV="1">
              <a:off x="3870878" y="4841344"/>
              <a:ext cx="76042" cy="45052"/>
            </a:xfrm>
            <a:custGeom>
              <a:avLst/>
              <a:gdLst>
                <a:gd name="connsiteX0" fmla="*/ 60920 w 76042"/>
                <a:gd name="connsiteY0" fmla="*/ 6413 h 45052"/>
                <a:gd name="connsiteX1" fmla="*/ 12884 w 76042"/>
                <a:gd name="connsiteY1" fmla="*/ 5826 h 45052"/>
                <a:gd name="connsiteX2" fmla="*/ 10672 w 76042"/>
                <a:gd name="connsiteY2" fmla="*/ 32911 h 45052"/>
                <a:gd name="connsiteX3" fmla="*/ 58557 w 76042"/>
                <a:gd name="connsiteY3" fmla="*/ 35610 h 45052"/>
                <a:gd name="connsiteX4" fmla="*/ -2217 w 76042"/>
                <a:gd name="connsiteY4" fmla="*/ 39699 h 45052"/>
                <a:gd name="connsiteX5" fmla="*/ 1118 w 76042"/>
                <a:gd name="connsiteY5" fmla="*/ -1280 h 45052"/>
                <a:gd name="connsiteX6" fmla="*/ 73826 w 76042"/>
                <a:gd name="connsiteY6" fmla="*/ -375 h 45052"/>
                <a:gd name="connsiteX7" fmla="*/ 70222 w 76042"/>
                <a:gd name="connsiteY7" fmla="*/ 43772 h 45052"/>
                <a:gd name="connsiteX8" fmla="*/ -2217 w 76042"/>
                <a:gd name="connsiteY8" fmla="*/ 39699 h 45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42" h="45052">
                  <a:moveTo>
                    <a:pt x="60920" y="6413"/>
                  </a:moveTo>
                  <a:lnTo>
                    <a:pt x="12884" y="5826"/>
                  </a:lnTo>
                  <a:lnTo>
                    <a:pt x="10672" y="32911"/>
                  </a:lnTo>
                  <a:lnTo>
                    <a:pt x="58557" y="35610"/>
                  </a:lnTo>
                  <a:close/>
                  <a:moveTo>
                    <a:pt x="-2217" y="39699"/>
                  </a:moveTo>
                  <a:lnTo>
                    <a:pt x="1118" y="-1280"/>
                  </a:lnTo>
                  <a:lnTo>
                    <a:pt x="73826" y="-375"/>
                  </a:lnTo>
                  <a:lnTo>
                    <a:pt x="70222" y="43772"/>
                  </a:lnTo>
                  <a:lnTo>
                    <a:pt x="-2217" y="39699"/>
                  </a:lnTo>
                </a:path>
              </a:pathLst>
            </a:custGeom>
            <a:solidFill>
              <a:srgbClr val="9FA2A1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F1F2A3C-F047-A8BA-7594-0DC86FF6A3C8}"/>
                </a:ext>
              </a:extLst>
            </p:cNvPr>
            <p:cNvGrpSpPr/>
            <p:nvPr/>
          </p:nvGrpSpPr>
          <p:grpSpPr>
            <a:xfrm>
              <a:off x="3431448" y="3535403"/>
              <a:ext cx="949335" cy="1280325"/>
              <a:chOff x="3431349" y="3556651"/>
              <a:chExt cx="949335" cy="1280325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EA3F6B1-1A65-F26E-56D9-8DF822A66645}"/>
                  </a:ext>
                </a:extLst>
              </p:cNvPr>
              <p:cNvSpPr/>
              <p:nvPr/>
            </p:nvSpPr>
            <p:spPr>
              <a:xfrm flipV="1">
                <a:off x="4077670" y="3783937"/>
                <a:ext cx="275979" cy="383777"/>
              </a:xfrm>
              <a:custGeom>
                <a:avLst/>
                <a:gdLst>
                  <a:gd name="connsiteX0" fmla="*/ 139637 w 275979"/>
                  <a:gd name="connsiteY0" fmla="*/ 122242 h 383777"/>
                  <a:gd name="connsiteX1" fmla="*/ -2376 w 275979"/>
                  <a:gd name="connsiteY1" fmla="*/ 360778 h 383777"/>
                  <a:gd name="connsiteX2" fmla="*/ 45191 w 275979"/>
                  <a:gd name="connsiteY2" fmla="*/ 381896 h 383777"/>
                  <a:gd name="connsiteX3" fmla="*/ 268526 w 275979"/>
                  <a:gd name="connsiteY3" fmla="*/ 53104 h 383777"/>
                  <a:gd name="connsiteX4" fmla="*/ 139637 w 275979"/>
                  <a:gd name="connsiteY4" fmla="*/ 122242 h 383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979" h="383777">
                    <a:moveTo>
                      <a:pt x="139637" y="122242"/>
                    </a:moveTo>
                    <a:cubicBezTo>
                      <a:pt x="139637" y="122242"/>
                      <a:pt x="62203" y="237001"/>
                      <a:pt x="-2376" y="360778"/>
                    </a:cubicBezTo>
                    <a:lnTo>
                      <a:pt x="45191" y="381896"/>
                    </a:lnTo>
                    <a:cubicBezTo>
                      <a:pt x="45191" y="381896"/>
                      <a:pt x="313477" y="160590"/>
                      <a:pt x="268526" y="53104"/>
                    </a:cubicBezTo>
                    <a:cubicBezTo>
                      <a:pt x="177834" y="-102752"/>
                      <a:pt x="139637" y="122242"/>
                      <a:pt x="139637" y="122242"/>
                    </a:cubicBezTo>
                  </a:path>
                </a:pathLst>
              </a:custGeom>
              <a:solidFill>
                <a:srgbClr val="F9AA8F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65C1104-25EA-72E6-06BB-827AEFD7EB30}"/>
                  </a:ext>
                </a:extLst>
              </p:cNvPr>
              <p:cNvSpPr/>
              <p:nvPr/>
            </p:nvSpPr>
            <p:spPr>
              <a:xfrm flipV="1">
                <a:off x="4050215" y="4064408"/>
                <a:ext cx="310809" cy="294395"/>
              </a:xfrm>
              <a:custGeom>
                <a:avLst/>
                <a:gdLst>
                  <a:gd name="connsiteX0" fmla="*/ 181629 w 310809"/>
                  <a:gd name="connsiteY0" fmla="*/ 292674 h 294395"/>
                  <a:gd name="connsiteX1" fmla="*/ 7922 w 310809"/>
                  <a:gd name="connsiteY1" fmla="*/ 119655 h 294395"/>
                  <a:gd name="connsiteX2" fmla="*/ 65445 w 310809"/>
                  <a:gd name="connsiteY2" fmla="*/ -1708 h 294395"/>
                  <a:gd name="connsiteX3" fmla="*/ 308439 w 310809"/>
                  <a:gd name="connsiteY3" fmla="*/ 249248 h 294395"/>
                  <a:gd name="connsiteX4" fmla="*/ 181629 w 310809"/>
                  <a:gd name="connsiteY4" fmla="*/ 292674 h 294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809" h="294395">
                    <a:moveTo>
                      <a:pt x="181629" y="292674"/>
                    </a:moveTo>
                    <a:cubicBezTo>
                      <a:pt x="181629" y="292674"/>
                      <a:pt x="13721" y="136985"/>
                      <a:pt x="7922" y="119655"/>
                    </a:cubicBezTo>
                    <a:cubicBezTo>
                      <a:pt x="-33946" y="-5580"/>
                      <a:pt x="65445" y="-1708"/>
                      <a:pt x="65445" y="-1708"/>
                    </a:cubicBezTo>
                    <a:lnTo>
                      <a:pt x="308439" y="249248"/>
                    </a:lnTo>
                    <a:lnTo>
                      <a:pt x="181629" y="292674"/>
                    </a:lnTo>
                  </a:path>
                </a:pathLst>
              </a:custGeom>
              <a:solidFill>
                <a:srgbClr val="E1F5F9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CF88EFC-B87F-84F4-C24D-3E69E070F385}"/>
                  </a:ext>
                </a:extLst>
              </p:cNvPr>
              <p:cNvSpPr/>
              <p:nvPr/>
            </p:nvSpPr>
            <p:spPr>
              <a:xfrm flipV="1">
                <a:off x="4217202" y="4056883"/>
                <a:ext cx="163482" cy="98686"/>
              </a:xfrm>
              <a:custGeom>
                <a:avLst/>
                <a:gdLst>
                  <a:gd name="connsiteX0" fmla="*/ -2419 w 163482"/>
                  <a:gd name="connsiteY0" fmla="*/ 75759 h 98686"/>
                  <a:gd name="connsiteX1" fmla="*/ 117604 w 163482"/>
                  <a:gd name="connsiteY1" fmla="*/ -1793 h 98686"/>
                  <a:gd name="connsiteX2" fmla="*/ 161064 w 163482"/>
                  <a:gd name="connsiteY2" fmla="*/ 42137 h 98686"/>
                  <a:gd name="connsiteX3" fmla="*/ 8376 w 163482"/>
                  <a:gd name="connsiteY3" fmla="*/ 96893 h 98686"/>
                  <a:gd name="connsiteX4" fmla="*/ -2419 w 163482"/>
                  <a:gd name="connsiteY4" fmla="*/ 75759 h 9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482" h="98686">
                    <a:moveTo>
                      <a:pt x="-2419" y="75759"/>
                    </a:moveTo>
                    <a:lnTo>
                      <a:pt x="117604" y="-1793"/>
                    </a:lnTo>
                    <a:lnTo>
                      <a:pt x="161064" y="42137"/>
                    </a:lnTo>
                    <a:lnTo>
                      <a:pt x="8376" y="96893"/>
                    </a:lnTo>
                    <a:lnTo>
                      <a:pt x="-2419" y="75759"/>
                    </a:lnTo>
                  </a:path>
                </a:pathLst>
              </a:custGeom>
              <a:solidFill>
                <a:srgbClr val="D0EBEA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E4AB1F0-16A2-DF76-2A90-7C0DBEFA10A9}"/>
                  </a:ext>
                </a:extLst>
              </p:cNvPr>
              <p:cNvGrpSpPr/>
              <p:nvPr/>
            </p:nvGrpSpPr>
            <p:grpSpPr>
              <a:xfrm>
                <a:off x="3431349" y="3556651"/>
                <a:ext cx="733827" cy="1280325"/>
                <a:chOff x="3431349" y="3556651"/>
                <a:chExt cx="733827" cy="1280325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DB051A71-625B-7D6A-51F5-CACF2495375D}"/>
                    </a:ext>
                  </a:extLst>
                </p:cNvPr>
                <p:cNvSpPr/>
                <p:nvPr/>
              </p:nvSpPr>
              <p:spPr>
                <a:xfrm flipV="1">
                  <a:off x="3984235" y="3696291"/>
                  <a:ext cx="146283" cy="165489"/>
                </a:xfrm>
                <a:custGeom>
                  <a:avLst/>
                  <a:gdLst>
                    <a:gd name="connsiteX0" fmla="*/ 113466 w 146283"/>
                    <a:gd name="connsiteY0" fmla="*/ 108261 h 165489"/>
                    <a:gd name="connsiteX1" fmla="*/ 70040 w 146283"/>
                    <a:gd name="connsiteY1" fmla="*/ 122926 h 165489"/>
                    <a:gd name="connsiteX2" fmla="*/ 50229 w 146283"/>
                    <a:gd name="connsiteY2" fmla="*/ 117312 h 165489"/>
                    <a:gd name="connsiteX3" fmla="*/ 46893 w 146283"/>
                    <a:gd name="connsiteY3" fmla="*/ 96227 h 165489"/>
                    <a:gd name="connsiteX4" fmla="*/ 50832 w 146283"/>
                    <a:gd name="connsiteY4" fmla="*/ 65371 h 165489"/>
                    <a:gd name="connsiteX5" fmla="*/ 68632 w 146283"/>
                    <a:gd name="connsiteY5" fmla="*/ 38939 h 165489"/>
                    <a:gd name="connsiteX6" fmla="*/ 28189 w 146283"/>
                    <a:gd name="connsiteY6" fmla="*/ 21709 h 165489"/>
                    <a:gd name="connsiteX7" fmla="*/ 116550 w 146283"/>
                    <a:gd name="connsiteY7" fmla="*/ 7429 h 165489"/>
                    <a:gd name="connsiteX8" fmla="*/ 113466 w 146283"/>
                    <a:gd name="connsiteY8" fmla="*/ 108261 h 165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6283" h="165489">
                      <a:moveTo>
                        <a:pt x="113466" y="108261"/>
                      </a:moveTo>
                      <a:cubicBezTo>
                        <a:pt x="113466" y="108261"/>
                        <a:pt x="-20937" y="222049"/>
                        <a:pt x="70040" y="122926"/>
                      </a:cubicBezTo>
                      <a:cubicBezTo>
                        <a:pt x="70040" y="122926"/>
                        <a:pt x="-32384" y="204701"/>
                        <a:pt x="50229" y="117312"/>
                      </a:cubicBezTo>
                      <a:cubicBezTo>
                        <a:pt x="50229" y="117312"/>
                        <a:pt x="-49497" y="176191"/>
                        <a:pt x="46893" y="96227"/>
                      </a:cubicBezTo>
                      <a:cubicBezTo>
                        <a:pt x="46893" y="96227"/>
                        <a:pt x="-66358" y="139720"/>
                        <a:pt x="50832" y="65371"/>
                      </a:cubicBezTo>
                      <a:cubicBezTo>
                        <a:pt x="50832" y="65371"/>
                        <a:pt x="81236" y="51308"/>
                        <a:pt x="68632" y="38939"/>
                      </a:cubicBezTo>
                      <a:cubicBezTo>
                        <a:pt x="56028" y="26570"/>
                        <a:pt x="34541" y="42878"/>
                        <a:pt x="28189" y="21709"/>
                      </a:cubicBezTo>
                      <a:cubicBezTo>
                        <a:pt x="28189" y="21709"/>
                        <a:pt x="79878" y="-20242"/>
                        <a:pt x="116550" y="7429"/>
                      </a:cubicBezTo>
                      <a:cubicBezTo>
                        <a:pt x="180039" y="55365"/>
                        <a:pt x="113466" y="108261"/>
                        <a:pt x="113466" y="108261"/>
                      </a:cubicBezTo>
                    </a:path>
                  </a:pathLst>
                </a:custGeom>
                <a:solidFill>
                  <a:srgbClr val="F9AA8F"/>
                </a:solidFill>
                <a:ln w="1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E673B754-D19A-EE76-92D0-9B40378EFC98}"/>
                    </a:ext>
                  </a:extLst>
                </p:cNvPr>
                <p:cNvSpPr/>
                <p:nvPr/>
              </p:nvSpPr>
              <p:spPr>
                <a:xfrm flipV="1">
                  <a:off x="3459714" y="3823676"/>
                  <a:ext cx="292365" cy="373407"/>
                </a:xfrm>
                <a:custGeom>
                  <a:avLst/>
                  <a:gdLst>
                    <a:gd name="connsiteX0" fmla="*/ 134332 w 292365"/>
                    <a:gd name="connsiteY0" fmla="*/ 117979 h 373407"/>
                    <a:gd name="connsiteX1" fmla="*/ 290305 w 292365"/>
                    <a:gd name="connsiteY1" fmla="*/ 347649 h 373407"/>
                    <a:gd name="connsiteX2" fmla="*/ 244097 w 292365"/>
                    <a:gd name="connsiteY2" fmla="*/ 371550 h 373407"/>
                    <a:gd name="connsiteX3" fmla="*/ 1554 w 292365"/>
                    <a:gd name="connsiteY3" fmla="*/ 56635 h 373407"/>
                    <a:gd name="connsiteX4" fmla="*/ 134332 w 292365"/>
                    <a:gd name="connsiteY4" fmla="*/ 117979 h 373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365" h="373407">
                      <a:moveTo>
                        <a:pt x="134332" y="117979"/>
                      </a:moveTo>
                      <a:cubicBezTo>
                        <a:pt x="134332" y="117979"/>
                        <a:pt x="218470" y="227912"/>
                        <a:pt x="290305" y="347649"/>
                      </a:cubicBezTo>
                      <a:lnTo>
                        <a:pt x="244097" y="371550"/>
                      </a:lnTo>
                      <a:cubicBezTo>
                        <a:pt x="244097" y="371550"/>
                        <a:pt x="-36895" y="166618"/>
                        <a:pt x="1554" y="56635"/>
                      </a:cubicBezTo>
                      <a:cubicBezTo>
                        <a:pt x="82810" y="-104333"/>
                        <a:pt x="134332" y="117979"/>
                        <a:pt x="134332" y="117979"/>
                      </a:cubicBezTo>
                    </a:path>
                  </a:pathLst>
                </a:custGeom>
                <a:solidFill>
                  <a:srgbClr val="F9AA8F"/>
                </a:solidFill>
                <a:ln w="1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B3E7CAA7-586B-884A-74FE-98CECA9215D3}"/>
                    </a:ext>
                  </a:extLst>
                </p:cNvPr>
                <p:cNvSpPr/>
                <p:nvPr/>
              </p:nvSpPr>
              <p:spPr>
                <a:xfrm flipV="1">
                  <a:off x="3451193" y="4097158"/>
                  <a:ext cx="299509" cy="300958"/>
                </a:xfrm>
                <a:custGeom>
                  <a:avLst/>
                  <a:gdLst>
                    <a:gd name="connsiteX0" fmla="*/ 127116 w 299509"/>
                    <a:gd name="connsiteY0" fmla="*/ 299262 h 300958"/>
                    <a:gd name="connsiteX1" fmla="*/ 290213 w 299509"/>
                    <a:gd name="connsiteY1" fmla="*/ 116186 h 300958"/>
                    <a:gd name="connsiteX2" fmla="*/ 225551 w 299509"/>
                    <a:gd name="connsiteY2" fmla="*/ -1524 h 300958"/>
                    <a:gd name="connsiteX3" fmla="*/ -2058 w 299509"/>
                    <a:gd name="connsiteY3" fmla="*/ 263461 h 300958"/>
                    <a:gd name="connsiteX4" fmla="*/ 127116 w 299509"/>
                    <a:gd name="connsiteY4" fmla="*/ 299262 h 300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509" h="300958">
                      <a:moveTo>
                        <a:pt x="127116" y="299262"/>
                      </a:moveTo>
                      <a:cubicBezTo>
                        <a:pt x="127116" y="299262"/>
                        <a:pt x="285453" y="133852"/>
                        <a:pt x="290213" y="116186"/>
                      </a:cubicBezTo>
                      <a:cubicBezTo>
                        <a:pt x="324556" y="-11312"/>
                        <a:pt x="225551" y="-1524"/>
                        <a:pt x="225551" y="-1524"/>
                      </a:cubicBezTo>
                      <a:lnTo>
                        <a:pt x="-2058" y="263461"/>
                      </a:lnTo>
                      <a:lnTo>
                        <a:pt x="127116" y="299262"/>
                      </a:lnTo>
                    </a:path>
                  </a:pathLst>
                </a:custGeom>
                <a:solidFill>
                  <a:srgbClr val="E1F5F9"/>
                </a:solidFill>
                <a:ln w="1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31F599D-8F88-B611-654C-54C278FC61B7}"/>
                    </a:ext>
                  </a:extLst>
                </p:cNvPr>
                <p:cNvSpPr/>
                <p:nvPr/>
              </p:nvSpPr>
              <p:spPr>
                <a:xfrm flipV="1">
                  <a:off x="3431349" y="4090018"/>
                  <a:ext cx="165192" cy="91998"/>
                </a:xfrm>
                <a:custGeom>
                  <a:avLst/>
                  <a:gdLst>
                    <a:gd name="connsiteX0" fmla="*/ 163180 w 165192"/>
                    <a:gd name="connsiteY0" fmla="*/ 68488 h 91998"/>
                    <a:gd name="connsiteX1" fmla="*/ 38765 w 165192"/>
                    <a:gd name="connsiteY1" fmla="*/ -1773 h 91998"/>
                    <a:gd name="connsiteX2" fmla="*/ -2013 w 165192"/>
                    <a:gd name="connsiteY2" fmla="*/ 44671 h 91998"/>
                    <a:gd name="connsiteX3" fmla="*/ 153659 w 165192"/>
                    <a:gd name="connsiteY3" fmla="*/ 90226 h 91998"/>
                    <a:gd name="connsiteX4" fmla="*/ 163180 w 165192"/>
                    <a:gd name="connsiteY4" fmla="*/ 68488 h 91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5192" h="91998">
                      <a:moveTo>
                        <a:pt x="163180" y="68488"/>
                      </a:moveTo>
                      <a:lnTo>
                        <a:pt x="38765" y="-1773"/>
                      </a:lnTo>
                      <a:lnTo>
                        <a:pt x="-2013" y="44671"/>
                      </a:lnTo>
                      <a:lnTo>
                        <a:pt x="153659" y="90226"/>
                      </a:lnTo>
                      <a:lnTo>
                        <a:pt x="163180" y="68488"/>
                      </a:lnTo>
                    </a:path>
                  </a:pathLst>
                </a:custGeom>
                <a:solidFill>
                  <a:srgbClr val="D0EBEA"/>
                </a:solidFill>
                <a:ln w="1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C1FBB9D3-DBE4-C1A2-BA24-42193A40F7C3}"/>
                    </a:ext>
                  </a:extLst>
                </p:cNvPr>
                <p:cNvSpPr/>
                <p:nvPr/>
              </p:nvSpPr>
              <p:spPr>
                <a:xfrm flipV="1">
                  <a:off x="3699169" y="3742096"/>
                  <a:ext cx="149287" cy="162443"/>
                </a:xfrm>
                <a:custGeom>
                  <a:avLst/>
                  <a:gdLst>
                    <a:gd name="connsiteX0" fmla="*/ 31673 w 149287"/>
                    <a:gd name="connsiteY0" fmla="*/ 109752 h 162443"/>
                    <a:gd name="connsiteX1" fmla="*/ 75887 w 149287"/>
                    <a:gd name="connsiteY1" fmla="*/ 121803 h 162443"/>
                    <a:gd name="connsiteX2" fmla="*/ 95330 w 149287"/>
                    <a:gd name="connsiteY2" fmla="*/ 115015 h 162443"/>
                    <a:gd name="connsiteX3" fmla="*/ 97408 w 149287"/>
                    <a:gd name="connsiteY3" fmla="*/ 93779 h 162443"/>
                    <a:gd name="connsiteX4" fmla="*/ 91642 w 149287"/>
                    <a:gd name="connsiteY4" fmla="*/ 63208 h 162443"/>
                    <a:gd name="connsiteX5" fmla="*/ 72301 w 149287"/>
                    <a:gd name="connsiteY5" fmla="*/ 37883 h 162443"/>
                    <a:gd name="connsiteX6" fmla="*/ 111638 w 149287"/>
                    <a:gd name="connsiteY6" fmla="*/ 18273 h 162443"/>
                    <a:gd name="connsiteX7" fmla="*/ 22572 w 149287"/>
                    <a:gd name="connsiteY7" fmla="*/ 9290 h 162443"/>
                    <a:gd name="connsiteX8" fmla="*/ 31673 w 149287"/>
                    <a:gd name="connsiteY8" fmla="*/ 109752 h 162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9287" h="162443">
                      <a:moveTo>
                        <a:pt x="31673" y="109752"/>
                      </a:moveTo>
                      <a:cubicBezTo>
                        <a:pt x="31673" y="109752"/>
                        <a:pt x="172613" y="215327"/>
                        <a:pt x="75887" y="121803"/>
                      </a:cubicBezTo>
                      <a:cubicBezTo>
                        <a:pt x="75887" y="121803"/>
                        <a:pt x="183004" y="197326"/>
                        <a:pt x="95330" y="115015"/>
                      </a:cubicBezTo>
                      <a:cubicBezTo>
                        <a:pt x="95330" y="115015"/>
                        <a:pt x="198390" y="167861"/>
                        <a:pt x="97408" y="93779"/>
                      </a:cubicBezTo>
                      <a:cubicBezTo>
                        <a:pt x="97408" y="93779"/>
                        <a:pt x="213056" y="130435"/>
                        <a:pt x="91642" y="63208"/>
                      </a:cubicBezTo>
                      <a:cubicBezTo>
                        <a:pt x="91642" y="63208"/>
                        <a:pt x="60451" y="50990"/>
                        <a:pt x="72301" y="37883"/>
                      </a:cubicBezTo>
                      <a:cubicBezTo>
                        <a:pt x="84150" y="24776"/>
                        <a:pt x="106576" y="39794"/>
                        <a:pt x="111638" y="18273"/>
                      </a:cubicBezTo>
                      <a:cubicBezTo>
                        <a:pt x="111638" y="18273"/>
                        <a:pt x="57534" y="-20544"/>
                        <a:pt x="22572" y="9290"/>
                      </a:cubicBezTo>
                      <a:cubicBezTo>
                        <a:pt x="-37934" y="60895"/>
                        <a:pt x="31673" y="109752"/>
                        <a:pt x="31673" y="109752"/>
                      </a:cubicBezTo>
                    </a:path>
                  </a:pathLst>
                </a:custGeom>
                <a:solidFill>
                  <a:srgbClr val="F9AA8F"/>
                </a:solidFill>
                <a:ln w="1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1517E03D-A7F3-D50E-BDD1-FE9F7982FC85}"/>
                    </a:ext>
                  </a:extLst>
                </p:cNvPr>
                <p:cNvSpPr/>
                <p:nvPr/>
              </p:nvSpPr>
              <p:spPr>
                <a:xfrm flipV="1">
                  <a:off x="3822373" y="4102890"/>
                  <a:ext cx="120139" cy="240262"/>
                </a:xfrm>
                <a:custGeom>
                  <a:avLst/>
                  <a:gdLst>
                    <a:gd name="connsiteX0" fmla="*/ 1031 w 120139"/>
                    <a:gd name="connsiteY0" fmla="*/ 186893 h 240262"/>
                    <a:gd name="connsiteX1" fmla="*/ -2203 w 120139"/>
                    <a:gd name="connsiteY1" fmla="*/ -1714 h 240262"/>
                    <a:gd name="connsiteX2" fmla="*/ 113478 w 120139"/>
                    <a:gd name="connsiteY2" fmla="*/ 44361 h 240262"/>
                    <a:gd name="connsiteX3" fmla="*/ 117936 w 120139"/>
                    <a:gd name="connsiteY3" fmla="*/ 238549 h 240262"/>
                    <a:gd name="connsiteX4" fmla="*/ 1031 w 120139"/>
                    <a:gd name="connsiteY4" fmla="*/ 186893 h 240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139" h="240262">
                      <a:moveTo>
                        <a:pt x="1031" y="186893"/>
                      </a:moveTo>
                      <a:lnTo>
                        <a:pt x="-2203" y="-1714"/>
                      </a:lnTo>
                      <a:lnTo>
                        <a:pt x="113478" y="44361"/>
                      </a:lnTo>
                      <a:lnTo>
                        <a:pt x="117936" y="238549"/>
                      </a:lnTo>
                      <a:lnTo>
                        <a:pt x="1031" y="186893"/>
                      </a:lnTo>
                    </a:path>
                  </a:pathLst>
                </a:custGeom>
                <a:solidFill>
                  <a:srgbClr val="CF8D7C"/>
                </a:solidFill>
                <a:ln w="1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26F66F45-BD52-4F4A-0BD3-B07F80DDF76C}"/>
                    </a:ext>
                  </a:extLst>
                </p:cNvPr>
                <p:cNvSpPr/>
                <p:nvPr/>
              </p:nvSpPr>
              <p:spPr>
                <a:xfrm flipV="1">
                  <a:off x="3727673" y="3677616"/>
                  <a:ext cx="362251" cy="500160"/>
                </a:xfrm>
                <a:custGeom>
                  <a:avLst/>
                  <a:gdLst>
                    <a:gd name="connsiteX0" fmla="*/ 209740 w 362251"/>
                    <a:gd name="connsiteY0" fmla="*/ 486725 h 500160"/>
                    <a:gd name="connsiteX1" fmla="*/ 310672 w 362251"/>
                    <a:gd name="connsiteY1" fmla="*/ 383630 h 500160"/>
                    <a:gd name="connsiteX2" fmla="*/ 300012 w 362251"/>
                    <a:gd name="connsiteY2" fmla="*/ 258462 h 500160"/>
                    <a:gd name="connsiteX3" fmla="*/ 344713 w 362251"/>
                    <a:gd name="connsiteY3" fmla="*/ 268703 h 500160"/>
                    <a:gd name="connsiteX4" fmla="*/ 293442 w 362251"/>
                    <a:gd name="connsiteY4" fmla="*/ 149183 h 500160"/>
                    <a:gd name="connsiteX5" fmla="*/ 280989 w 362251"/>
                    <a:gd name="connsiteY5" fmla="*/ 83398 h 500160"/>
                    <a:gd name="connsiteX6" fmla="*/ 131468 w 362251"/>
                    <a:gd name="connsiteY6" fmla="*/ -1477 h 500160"/>
                    <a:gd name="connsiteX7" fmla="*/ -2131 w 362251"/>
                    <a:gd name="connsiteY7" fmla="*/ 109243 h 500160"/>
                    <a:gd name="connsiteX8" fmla="*/ 8999 w 362251"/>
                    <a:gd name="connsiteY8" fmla="*/ 416531 h 500160"/>
                    <a:gd name="connsiteX9" fmla="*/ 209740 w 362251"/>
                    <a:gd name="connsiteY9" fmla="*/ 486725 h 50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251" h="500160">
                      <a:moveTo>
                        <a:pt x="209740" y="486725"/>
                      </a:moveTo>
                      <a:cubicBezTo>
                        <a:pt x="316639" y="457662"/>
                        <a:pt x="310672" y="383630"/>
                        <a:pt x="310672" y="383630"/>
                      </a:cubicBezTo>
                      <a:cubicBezTo>
                        <a:pt x="310672" y="383630"/>
                        <a:pt x="304956" y="326544"/>
                        <a:pt x="300012" y="258462"/>
                      </a:cubicBezTo>
                      <a:cubicBezTo>
                        <a:pt x="310555" y="271787"/>
                        <a:pt x="327701" y="276832"/>
                        <a:pt x="344713" y="268703"/>
                      </a:cubicBezTo>
                      <a:cubicBezTo>
                        <a:pt x="380798" y="251456"/>
                        <a:pt x="348869" y="136864"/>
                        <a:pt x="293442" y="149183"/>
                      </a:cubicBezTo>
                      <a:cubicBezTo>
                        <a:pt x="289705" y="116969"/>
                        <a:pt x="285498" y="91929"/>
                        <a:pt x="280989" y="83398"/>
                      </a:cubicBezTo>
                      <a:cubicBezTo>
                        <a:pt x="263960" y="51117"/>
                        <a:pt x="192912" y="3819"/>
                        <a:pt x="131468" y="-1477"/>
                      </a:cubicBezTo>
                      <a:cubicBezTo>
                        <a:pt x="70007" y="-6808"/>
                        <a:pt x="-5114" y="37122"/>
                        <a:pt x="-2131" y="109243"/>
                      </a:cubicBezTo>
                      <a:cubicBezTo>
                        <a:pt x="853" y="181347"/>
                        <a:pt x="8999" y="416531"/>
                        <a:pt x="8999" y="416531"/>
                      </a:cubicBezTo>
                      <a:cubicBezTo>
                        <a:pt x="8999" y="416531"/>
                        <a:pt x="32731" y="534878"/>
                        <a:pt x="209740" y="486725"/>
                      </a:cubicBezTo>
                    </a:path>
                  </a:pathLst>
                </a:custGeom>
                <a:solidFill>
                  <a:srgbClr val="F9AA8F"/>
                </a:solidFill>
                <a:ln w="1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A3B6CE3C-0E2A-84B5-1032-2C36C2AC8BF9}"/>
                    </a:ext>
                  </a:extLst>
                </p:cNvPr>
                <p:cNvSpPr/>
                <p:nvPr/>
              </p:nvSpPr>
              <p:spPr>
                <a:xfrm flipV="1">
                  <a:off x="3771019" y="3893484"/>
                  <a:ext cx="60455" cy="135274"/>
                </a:xfrm>
                <a:custGeom>
                  <a:avLst/>
                  <a:gdLst>
                    <a:gd name="connsiteX0" fmla="*/ 58294 w 60455"/>
                    <a:gd name="connsiteY0" fmla="*/ 133384 h 135274"/>
                    <a:gd name="connsiteX1" fmla="*/ 39824 w 60455"/>
                    <a:gd name="connsiteY1" fmla="*/ 72275 h 135274"/>
                    <a:gd name="connsiteX2" fmla="*/ 24940 w 60455"/>
                    <a:gd name="connsiteY2" fmla="*/ 43698 h 135274"/>
                    <a:gd name="connsiteX3" fmla="*/ 3588 w 60455"/>
                    <a:gd name="connsiteY3" fmla="*/ 18993 h 135274"/>
                    <a:gd name="connsiteX4" fmla="*/ 3722 w 60455"/>
                    <a:gd name="connsiteY4" fmla="*/ 23066 h 135274"/>
                    <a:gd name="connsiteX5" fmla="*/ 26013 w 60455"/>
                    <a:gd name="connsiteY5" fmla="*/ -1891 h 135274"/>
                    <a:gd name="connsiteX6" fmla="*/ -49 w 60455"/>
                    <a:gd name="connsiteY6" fmla="*/ 19110 h 135274"/>
                    <a:gd name="connsiteX7" fmla="*/ -2161 w 60455"/>
                    <a:gd name="connsiteY7" fmla="*/ 20954 h 135274"/>
                    <a:gd name="connsiteX8" fmla="*/ 102 w 60455"/>
                    <a:gd name="connsiteY8" fmla="*/ 23200 h 135274"/>
                    <a:gd name="connsiteX9" fmla="*/ 33036 w 60455"/>
                    <a:gd name="connsiteY9" fmla="*/ 75342 h 135274"/>
                    <a:gd name="connsiteX10" fmla="*/ 58294 w 60455"/>
                    <a:gd name="connsiteY10" fmla="*/ 133384 h 135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0455" h="135274">
                      <a:moveTo>
                        <a:pt x="58294" y="133384"/>
                      </a:moveTo>
                      <a:cubicBezTo>
                        <a:pt x="54557" y="112399"/>
                        <a:pt x="48456" y="91851"/>
                        <a:pt x="39824" y="72275"/>
                      </a:cubicBezTo>
                      <a:cubicBezTo>
                        <a:pt x="35718" y="62386"/>
                        <a:pt x="30924" y="52732"/>
                        <a:pt x="24940" y="43698"/>
                      </a:cubicBezTo>
                      <a:cubicBezTo>
                        <a:pt x="19074" y="34664"/>
                        <a:pt x="12638" y="25647"/>
                        <a:pt x="3588" y="18993"/>
                      </a:cubicBezTo>
                      <a:lnTo>
                        <a:pt x="3722" y="23066"/>
                      </a:lnTo>
                      <a:cubicBezTo>
                        <a:pt x="11415" y="15038"/>
                        <a:pt x="18873" y="6741"/>
                        <a:pt x="26013" y="-1891"/>
                      </a:cubicBezTo>
                      <a:cubicBezTo>
                        <a:pt x="17030" y="4797"/>
                        <a:pt x="8381" y="11836"/>
                        <a:pt x="-49" y="19110"/>
                      </a:cubicBezTo>
                      <a:lnTo>
                        <a:pt x="-2161" y="20954"/>
                      </a:lnTo>
                      <a:lnTo>
                        <a:pt x="102" y="23200"/>
                      </a:lnTo>
                      <a:cubicBezTo>
                        <a:pt x="14515" y="37530"/>
                        <a:pt x="23767" y="56687"/>
                        <a:pt x="33036" y="75342"/>
                      </a:cubicBezTo>
                      <a:cubicBezTo>
                        <a:pt x="41818" y="94365"/>
                        <a:pt x="50031" y="113757"/>
                        <a:pt x="58294" y="133384"/>
                      </a:cubicBezTo>
                    </a:path>
                  </a:pathLst>
                </a:custGeom>
                <a:solidFill>
                  <a:srgbClr val="CF8D7C"/>
                </a:solidFill>
                <a:ln w="1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73782AFD-814D-10AD-A420-865BB495AA58}"/>
                    </a:ext>
                  </a:extLst>
                </p:cNvPr>
                <p:cNvSpPr/>
                <p:nvPr/>
              </p:nvSpPr>
              <p:spPr>
                <a:xfrm flipV="1">
                  <a:off x="3896460" y="3878559"/>
                  <a:ext cx="31349" cy="56933"/>
                </a:xfrm>
                <a:custGeom>
                  <a:avLst/>
                  <a:gdLst>
                    <a:gd name="connsiteX0" fmla="*/ -2173 w 31349"/>
                    <a:gd name="connsiteY0" fmla="*/ 27193 h 56933"/>
                    <a:gd name="connsiteX1" fmla="*/ 12274 w 31349"/>
                    <a:gd name="connsiteY1" fmla="*/ -1920 h 56933"/>
                    <a:gd name="connsiteX2" fmla="*/ 29085 w 31349"/>
                    <a:gd name="connsiteY2" fmla="*/ 25885 h 56933"/>
                    <a:gd name="connsiteX3" fmla="*/ 14638 w 31349"/>
                    <a:gd name="connsiteY3" fmla="*/ 54999 h 56933"/>
                    <a:gd name="connsiteX4" fmla="*/ -2173 w 31349"/>
                    <a:gd name="connsiteY4" fmla="*/ 27193 h 56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349" h="56933">
                      <a:moveTo>
                        <a:pt x="-2173" y="27193"/>
                      </a:moveTo>
                      <a:cubicBezTo>
                        <a:pt x="-2827" y="11472"/>
                        <a:pt x="3643" y="-1568"/>
                        <a:pt x="12274" y="-1920"/>
                      </a:cubicBezTo>
                      <a:cubicBezTo>
                        <a:pt x="20906" y="-2272"/>
                        <a:pt x="28432" y="10181"/>
                        <a:pt x="29085" y="25885"/>
                      </a:cubicBezTo>
                      <a:cubicBezTo>
                        <a:pt x="29739" y="41607"/>
                        <a:pt x="23269" y="54630"/>
                        <a:pt x="14638" y="54999"/>
                      </a:cubicBezTo>
                      <a:cubicBezTo>
                        <a:pt x="6006" y="55351"/>
                        <a:pt x="-1536" y="42898"/>
                        <a:pt x="-2173" y="27193"/>
                      </a:cubicBezTo>
                    </a:path>
                  </a:pathLst>
                </a:custGeom>
                <a:solidFill>
                  <a:srgbClr val="1A1B21"/>
                </a:solidFill>
                <a:ln w="1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14C3723D-A99B-A66E-8C27-33473B36BC5A}"/>
                    </a:ext>
                  </a:extLst>
                </p:cNvPr>
                <p:cNvSpPr/>
                <p:nvPr/>
              </p:nvSpPr>
              <p:spPr>
                <a:xfrm flipV="1">
                  <a:off x="3764523" y="3879381"/>
                  <a:ext cx="31361" cy="56949"/>
                </a:xfrm>
                <a:custGeom>
                  <a:avLst/>
                  <a:gdLst>
                    <a:gd name="connsiteX0" fmla="*/ -2107 w 31361"/>
                    <a:gd name="connsiteY0" fmla="*/ 27193 h 56949"/>
                    <a:gd name="connsiteX1" fmla="*/ 12357 w 31361"/>
                    <a:gd name="connsiteY1" fmla="*/ -1919 h 56949"/>
                    <a:gd name="connsiteX2" fmla="*/ 29168 w 31361"/>
                    <a:gd name="connsiteY2" fmla="*/ 25903 h 56949"/>
                    <a:gd name="connsiteX3" fmla="*/ 14703 w 31361"/>
                    <a:gd name="connsiteY3" fmla="*/ 55016 h 56949"/>
                    <a:gd name="connsiteX4" fmla="*/ -2107 w 31361"/>
                    <a:gd name="connsiteY4" fmla="*/ 27193 h 56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361" h="56949">
                      <a:moveTo>
                        <a:pt x="-2107" y="27193"/>
                      </a:moveTo>
                      <a:cubicBezTo>
                        <a:pt x="-2744" y="11472"/>
                        <a:pt x="3726" y="-1551"/>
                        <a:pt x="12357" y="-1919"/>
                      </a:cubicBezTo>
                      <a:cubicBezTo>
                        <a:pt x="20989" y="-2272"/>
                        <a:pt x="28514" y="10182"/>
                        <a:pt x="29168" y="25903"/>
                      </a:cubicBezTo>
                      <a:cubicBezTo>
                        <a:pt x="29805" y="41624"/>
                        <a:pt x="23335" y="54647"/>
                        <a:pt x="14703" y="55016"/>
                      </a:cubicBezTo>
                      <a:cubicBezTo>
                        <a:pt x="6072" y="55351"/>
                        <a:pt x="-1454" y="42915"/>
                        <a:pt x="-2107" y="27193"/>
                      </a:cubicBezTo>
                    </a:path>
                  </a:pathLst>
                </a:custGeom>
                <a:solidFill>
                  <a:srgbClr val="1A1B21"/>
                </a:solidFill>
                <a:ln w="1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A70E9C3F-2A72-0199-1908-4E137B0B9D89}"/>
                    </a:ext>
                  </a:extLst>
                </p:cNvPr>
                <p:cNvSpPr/>
                <p:nvPr/>
              </p:nvSpPr>
              <p:spPr>
                <a:xfrm flipV="1">
                  <a:off x="3745258" y="3821966"/>
                  <a:ext cx="79595" cy="40253"/>
                </a:xfrm>
                <a:custGeom>
                  <a:avLst/>
                  <a:gdLst>
                    <a:gd name="connsiteX0" fmla="*/ -2153 w 79595"/>
                    <a:gd name="connsiteY0" fmla="*/ 38282 h 40253"/>
                    <a:gd name="connsiteX1" fmla="*/ 36698 w 79595"/>
                    <a:gd name="connsiteY1" fmla="*/ 16158 h 40253"/>
                    <a:gd name="connsiteX2" fmla="*/ 55738 w 79595"/>
                    <a:gd name="connsiteY2" fmla="*/ 9538 h 40253"/>
                    <a:gd name="connsiteX3" fmla="*/ 77443 w 79595"/>
                    <a:gd name="connsiteY3" fmla="*/ 10393 h 40253"/>
                    <a:gd name="connsiteX4" fmla="*/ 55621 w 79595"/>
                    <a:gd name="connsiteY4" fmla="*/ -1709 h 40253"/>
                    <a:gd name="connsiteX5" fmla="*/ 30463 w 79595"/>
                    <a:gd name="connsiteY5" fmla="*/ 3169 h 40253"/>
                    <a:gd name="connsiteX6" fmla="*/ 10753 w 79595"/>
                    <a:gd name="connsiteY6" fmla="*/ 17868 h 40253"/>
                    <a:gd name="connsiteX7" fmla="*/ -2153 w 79595"/>
                    <a:gd name="connsiteY7" fmla="*/ 38282 h 402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9595" h="40253">
                      <a:moveTo>
                        <a:pt x="-2153" y="38282"/>
                      </a:moveTo>
                      <a:cubicBezTo>
                        <a:pt x="12144" y="30572"/>
                        <a:pt x="24027" y="22024"/>
                        <a:pt x="36698" y="16158"/>
                      </a:cubicBezTo>
                      <a:cubicBezTo>
                        <a:pt x="42899" y="13142"/>
                        <a:pt x="49185" y="10694"/>
                        <a:pt x="55738" y="9538"/>
                      </a:cubicBezTo>
                      <a:cubicBezTo>
                        <a:pt x="62359" y="8499"/>
                        <a:pt x="69213" y="8884"/>
                        <a:pt x="77443" y="10393"/>
                      </a:cubicBezTo>
                      <a:cubicBezTo>
                        <a:pt x="72582" y="3823"/>
                        <a:pt x="64454" y="-736"/>
                        <a:pt x="55621" y="-1709"/>
                      </a:cubicBezTo>
                      <a:cubicBezTo>
                        <a:pt x="46721" y="-2815"/>
                        <a:pt x="38089" y="-284"/>
                        <a:pt x="30463" y="3169"/>
                      </a:cubicBezTo>
                      <a:cubicBezTo>
                        <a:pt x="22887" y="6923"/>
                        <a:pt x="16217" y="11868"/>
                        <a:pt x="10753" y="17868"/>
                      </a:cubicBezTo>
                      <a:cubicBezTo>
                        <a:pt x="5255" y="23767"/>
                        <a:pt x="562" y="30455"/>
                        <a:pt x="-2153" y="38282"/>
                      </a:cubicBezTo>
                    </a:path>
                  </a:pathLst>
                </a:custGeom>
                <a:solidFill>
                  <a:srgbClr val="56312A"/>
                </a:solidFill>
                <a:ln w="1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68F8518E-FE55-B6C1-0D04-E748AA4E0280}"/>
                    </a:ext>
                  </a:extLst>
                </p:cNvPr>
                <p:cNvSpPr/>
                <p:nvPr/>
              </p:nvSpPr>
              <p:spPr>
                <a:xfrm flipV="1">
                  <a:off x="3856498" y="3815933"/>
                  <a:ext cx="78976" cy="41361"/>
                </a:xfrm>
                <a:custGeom>
                  <a:avLst/>
                  <a:gdLst>
                    <a:gd name="connsiteX0" fmla="*/ -2210 w 78976"/>
                    <a:gd name="connsiteY0" fmla="*/ 9821 h 41361"/>
                    <a:gd name="connsiteX1" fmla="*/ 19478 w 78976"/>
                    <a:gd name="connsiteY1" fmla="*/ 9402 h 41361"/>
                    <a:gd name="connsiteX2" fmla="*/ 38401 w 78976"/>
                    <a:gd name="connsiteY2" fmla="*/ 16458 h 41361"/>
                    <a:gd name="connsiteX3" fmla="*/ 76766 w 78976"/>
                    <a:gd name="connsiteY3" fmla="*/ 39387 h 41361"/>
                    <a:gd name="connsiteX4" fmla="*/ 64312 w 78976"/>
                    <a:gd name="connsiteY4" fmla="*/ 18688 h 41361"/>
                    <a:gd name="connsiteX5" fmla="*/ 44921 w 78976"/>
                    <a:gd name="connsiteY5" fmla="*/ 3586 h 41361"/>
                    <a:gd name="connsiteX6" fmla="*/ 19847 w 78976"/>
                    <a:gd name="connsiteY6" fmla="*/ -1794 h 41361"/>
                    <a:gd name="connsiteX7" fmla="*/ -2210 w 78976"/>
                    <a:gd name="connsiteY7" fmla="*/ 9821 h 41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8976" h="41361">
                      <a:moveTo>
                        <a:pt x="-2210" y="9821"/>
                      </a:moveTo>
                      <a:cubicBezTo>
                        <a:pt x="6036" y="8464"/>
                        <a:pt x="12891" y="8246"/>
                        <a:pt x="19478" y="9402"/>
                      </a:cubicBezTo>
                      <a:cubicBezTo>
                        <a:pt x="26031" y="10710"/>
                        <a:pt x="32266" y="13274"/>
                        <a:pt x="38401" y="16458"/>
                      </a:cubicBezTo>
                      <a:cubicBezTo>
                        <a:pt x="50921" y="22609"/>
                        <a:pt x="62603" y="31392"/>
                        <a:pt x="76766" y="39387"/>
                      </a:cubicBezTo>
                      <a:cubicBezTo>
                        <a:pt x="74218" y="31493"/>
                        <a:pt x="69693" y="24705"/>
                        <a:pt x="64312" y="18688"/>
                      </a:cubicBezTo>
                      <a:cubicBezTo>
                        <a:pt x="58966" y="12570"/>
                        <a:pt x="52396" y="7508"/>
                        <a:pt x="44921" y="3586"/>
                      </a:cubicBezTo>
                      <a:cubicBezTo>
                        <a:pt x="37345" y="-1"/>
                        <a:pt x="28763" y="-2716"/>
                        <a:pt x="19847" y="-1794"/>
                      </a:cubicBezTo>
                      <a:cubicBezTo>
                        <a:pt x="10997" y="-1006"/>
                        <a:pt x="2784" y="3385"/>
                        <a:pt x="-2210" y="9821"/>
                      </a:cubicBezTo>
                    </a:path>
                  </a:pathLst>
                </a:custGeom>
                <a:solidFill>
                  <a:srgbClr val="56312A"/>
                </a:solidFill>
                <a:ln w="1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912D1BD8-2771-8AF3-08C8-921C0505C10A}"/>
                    </a:ext>
                  </a:extLst>
                </p:cNvPr>
                <p:cNvSpPr/>
                <p:nvPr/>
              </p:nvSpPr>
              <p:spPr>
                <a:xfrm flipV="1">
                  <a:off x="3720283" y="3556651"/>
                  <a:ext cx="395584" cy="406891"/>
                </a:xfrm>
                <a:custGeom>
                  <a:avLst/>
                  <a:gdLst>
                    <a:gd name="connsiteX0" fmla="*/ 340969 w 395584"/>
                    <a:gd name="connsiteY0" fmla="*/ 58428 h 406891"/>
                    <a:gd name="connsiteX1" fmla="*/ 356858 w 395584"/>
                    <a:gd name="connsiteY1" fmla="*/ 195949 h 406891"/>
                    <a:gd name="connsiteX2" fmla="*/ 393363 w 395584"/>
                    <a:gd name="connsiteY2" fmla="*/ 205419 h 406891"/>
                    <a:gd name="connsiteX3" fmla="*/ 256546 w 395584"/>
                    <a:gd name="connsiteY3" fmla="*/ 352409 h 406891"/>
                    <a:gd name="connsiteX4" fmla="*/ 346433 w 395584"/>
                    <a:gd name="connsiteY4" fmla="*/ 323564 h 406891"/>
                    <a:gd name="connsiteX5" fmla="*/ 145441 w 395584"/>
                    <a:gd name="connsiteY5" fmla="*/ 399389 h 406891"/>
                    <a:gd name="connsiteX6" fmla="*/ 48615 w 395584"/>
                    <a:gd name="connsiteY6" fmla="*/ 335883 h 406891"/>
                    <a:gd name="connsiteX7" fmla="*/ 112657 w 395584"/>
                    <a:gd name="connsiteY7" fmla="*/ 403881 h 406891"/>
                    <a:gd name="connsiteX8" fmla="*/ -1985 w 395584"/>
                    <a:gd name="connsiteY8" fmla="*/ 289289 h 406891"/>
                    <a:gd name="connsiteX9" fmla="*/ 18211 w 395584"/>
                    <a:gd name="connsiteY9" fmla="*/ 208385 h 406891"/>
                    <a:gd name="connsiteX10" fmla="*/ 98762 w 395584"/>
                    <a:gd name="connsiteY10" fmla="*/ 219984 h 406891"/>
                    <a:gd name="connsiteX11" fmla="*/ 256077 w 395584"/>
                    <a:gd name="connsiteY11" fmla="*/ 226805 h 406891"/>
                    <a:gd name="connsiteX12" fmla="*/ 271279 w 395584"/>
                    <a:gd name="connsiteY12" fmla="*/ 157869 h 406891"/>
                    <a:gd name="connsiteX13" fmla="*/ 287939 w 395584"/>
                    <a:gd name="connsiteY13" fmla="*/ 124214 h 406891"/>
                    <a:gd name="connsiteX14" fmla="*/ 283497 w 395584"/>
                    <a:gd name="connsiteY14" fmla="*/ -2010 h 406891"/>
                    <a:gd name="connsiteX15" fmla="*/ 303124 w 395584"/>
                    <a:gd name="connsiteY15" fmla="*/ -2027 h 406891"/>
                    <a:gd name="connsiteX16" fmla="*/ 306945 w 395584"/>
                    <a:gd name="connsiteY16" fmla="*/ 33137 h 406891"/>
                    <a:gd name="connsiteX17" fmla="*/ 340969 w 395584"/>
                    <a:gd name="connsiteY17" fmla="*/ 58428 h 4068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95584" h="406891">
                      <a:moveTo>
                        <a:pt x="340969" y="58428"/>
                      </a:moveTo>
                      <a:cubicBezTo>
                        <a:pt x="340969" y="58428"/>
                        <a:pt x="351629" y="183613"/>
                        <a:pt x="356858" y="195949"/>
                      </a:cubicBezTo>
                      <a:cubicBezTo>
                        <a:pt x="362071" y="208285"/>
                        <a:pt x="393363" y="205419"/>
                        <a:pt x="393363" y="205419"/>
                      </a:cubicBezTo>
                      <a:cubicBezTo>
                        <a:pt x="393363" y="205419"/>
                        <a:pt x="387966" y="340693"/>
                        <a:pt x="256546" y="352409"/>
                      </a:cubicBezTo>
                      <a:cubicBezTo>
                        <a:pt x="256546" y="352409"/>
                        <a:pt x="304163" y="364561"/>
                        <a:pt x="346433" y="323564"/>
                      </a:cubicBezTo>
                      <a:cubicBezTo>
                        <a:pt x="346433" y="323564"/>
                        <a:pt x="283313" y="429809"/>
                        <a:pt x="145441" y="399389"/>
                      </a:cubicBezTo>
                      <a:cubicBezTo>
                        <a:pt x="145441" y="399389"/>
                        <a:pt x="61520" y="382444"/>
                        <a:pt x="48615" y="335883"/>
                      </a:cubicBezTo>
                      <a:cubicBezTo>
                        <a:pt x="48615" y="335883"/>
                        <a:pt x="61587" y="384019"/>
                        <a:pt x="112657" y="403881"/>
                      </a:cubicBezTo>
                      <a:cubicBezTo>
                        <a:pt x="112657" y="403881"/>
                        <a:pt x="1517" y="373946"/>
                        <a:pt x="-1985" y="289289"/>
                      </a:cubicBezTo>
                      <a:cubicBezTo>
                        <a:pt x="-4785" y="221894"/>
                        <a:pt x="18211" y="208385"/>
                        <a:pt x="18211" y="208385"/>
                      </a:cubicBezTo>
                      <a:cubicBezTo>
                        <a:pt x="18211" y="208385"/>
                        <a:pt x="41089" y="191742"/>
                        <a:pt x="98762" y="219984"/>
                      </a:cubicBezTo>
                      <a:cubicBezTo>
                        <a:pt x="156469" y="248192"/>
                        <a:pt x="233266" y="245024"/>
                        <a:pt x="256077" y="226805"/>
                      </a:cubicBezTo>
                      <a:cubicBezTo>
                        <a:pt x="278871" y="208603"/>
                        <a:pt x="271279" y="157869"/>
                        <a:pt x="271279" y="157869"/>
                      </a:cubicBezTo>
                      <a:cubicBezTo>
                        <a:pt x="271279" y="157869"/>
                        <a:pt x="268765" y="135225"/>
                        <a:pt x="287939" y="124214"/>
                      </a:cubicBezTo>
                      <a:lnTo>
                        <a:pt x="283497" y="-2010"/>
                      </a:lnTo>
                      <a:lnTo>
                        <a:pt x="303124" y="-2027"/>
                      </a:lnTo>
                      <a:lnTo>
                        <a:pt x="306945" y="33137"/>
                      </a:lnTo>
                      <a:cubicBezTo>
                        <a:pt x="306945" y="33137"/>
                        <a:pt x="311890" y="58060"/>
                        <a:pt x="340969" y="58428"/>
                      </a:cubicBezTo>
                    </a:path>
                  </a:pathLst>
                </a:custGeom>
                <a:solidFill>
                  <a:srgbClr val="56312A"/>
                </a:solidFill>
                <a:ln w="1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F8D265D1-C359-0C70-4148-C7A3A18B22EF}"/>
                    </a:ext>
                  </a:extLst>
                </p:cNvPr>
                <p:cNvSpPr/>
                <p:nvPr/>
              </p:nvSpPr>
              <p:spPr>
                <a:xfrm flipV="1">
                  <a:off x="4029685" y="3924750"/>
                  <a:ext cx="47127" cy="84417"/>
                </a:xfrm>
                <a:custGeom>
                  <a:avLst/>
                  <a:gdLst>
                    <a:gd name="connsiteX0" fmla="*/ 36827 w 47127"/>
                    <a:gd name="connsiteY0" fmla="*/ 80409 h 84417"/>
                    <a:gd name="connsiteX1" fmla="*/ -2292 w 47127"/>
                    <a:gd name="connsiteY1" fmla="*/ 27864 h 84417"/>
                    <a:gd name="connsiteX2" fmla="*/ 6106 w 47127"/>
                    <a:gd name="connsiteY2" fmla="*/ -1332 h 84417"/>
                    <a:gd name="connsiteX3" fmla="*/ 36827 w 47127"/>
                    <a:gd name="connsiteY3" fmla="*/ 80409 h 84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127" h="84417">
                      <a:moveTo>
                        <a:pt x="36827" y="80409"/>
                      </a:moveTo>
                      <a:cubicBezTo>
                        <a:pt x="18072" y="90901"/>
                        <a:pt x="-146" y="60749"/>
                        <a:pt x="-2292" y="27864"/>
                      </a:cubicBezTo>
                      <a:cubicBezTo>
                        <a:pt x="13480" y="29574"/>
                        <a:pt x="15374" y="11221"/>
                        <a:pt x="6106" y="-1332"/>
                      </a:cubicBezTo>
                      <a:cubicBezTo>
                        <a:pt x="36945" y="-9210"/>
                        <a:pt x="56722" y="69280"/>
                        <a:pt x="36827" y="80409"/>
                      </a:cubicBezTo>
                    </a:path>
                  </a:pathLst>
                </a:custGeom>
                <a:solidFill>
                  <a:srgbClr val="CF8D7C"/>
                </a:solidFill>
                <a:ln w="1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00D385B9-9A5D-0A65-8A5C-58AB143219C6}"/>
                    </a:ext>
                  </a:extLst>
                </p:cNvPr>
                <p:cNvSpPr/>
                <p:nvPr/>
              </p:nvSpPr>
              <p:spPr>
                <a:xfrm flipV="1">
                  <a:off x="3795456" y="4010931"/>
                  <a:ext cx="144224" cy="77142"/>
                </a:xfrm>
                <a:custGeom>
                  <a:avLst/>
                  <a:gdLst>
                    <a:gd name="connsiteX0" fmla="*/ -2196 w 144224"/>
                    <a:gd name="connsiteY0" fmla="*/ -1831 h 77142"/>
                    <a:gd name="connsiteX1" fmla="*/ 71015 w 144224"/>
                    <a:gd name="connsiteY1" fmla="*/ 74949 h 77142"/>
                    <a:gd name="connsiteX2" fmla="*/ 142029 w 144224"/>
                    <a:gd name="connsiteY2" fmla="*/ 19891 h 77142"/>
                    <a:gd name="connsiteX3" fmla="*/ -2196 w 144224"/>
                    <a:gd name="connsiteY3" fmla="*/ -1831 h 77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224" h="77142">
                      <a:moveTo>
                        <a:pt x="-2196" y="-1831"/>
                      </a:moveTo>
                      <a:cubicBezTo>
                        <a:pt x="-2196" y="-1831"/>
                        <a:pt x="8900" y="69385"/>
                        <a:pt x="71015" y="74949"/>
                      </a:cubicBezTo>
                      <a:cubicBezTo>
                        <a:pt x="133146" y="80530"/>
                        <a:pt x="142029" y="19891"/>
                        <a:pt x="142029" y="19891"/>
                      </a:cubicBezTo>
                      <a:lnTo>
                        <a:pt x="-2196" y="-1831"/>
                      </a:lnTo>
                    </a:path>
                  </a:pathLst>
                </a:custGeom>
                <a:solidFill>
                  <a:srgbClr val="B85964"/>
                </a:solidFill>
                <a:ln w="1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1DB8262D-9069-75D1-4FD6-1BFDB1029ADE}"/>
                    </a:ext>
                  </a:extLst>
                </p:cNvPr>
                <p:cNvSpPr/>
                <p:nvPr/>
              </p:nvSpPr>
              <p:spPr>
                <a:xfrm flipV="1">
                  <a:off x="3795456" y="4010932"/>
                  <a:ext cx="128385" cy="77141"/>
                </a:xfrm>
                <a:custGeom>
                  <a:avLst/>
                  <a:gdLst>
                    <a:gd name="connsiteX0" fmla="*/ 111378 w 128385"/>
                    <a:gd name="connsiteY0" fmla="*/ 56663 h 77141"/>
                    <a:gd name="connsiteX1" fmla="*/ 126194 w 128385"/>
                    <a:gd name="connsiteY1" fmla="*/ 54233 h 77141"/>
                    <a:gd name="connsiteX2" fmla="*/ 71019 w 128385"/>
                    <a:gd name="connsiteY2" fmla="*/ 74949 h 77141"/>
                    <a:gd name="connsiteX3" fmla="*/ -2191 w 128385"/>
                    <a:gd name="connsiteY3" fmla="*/ -1831 h 77141"/>
                    <a:gd name="connsiteX4" fmla="*/ 58867 w 128385"/>
                    <a:gd name="connsiteY4" fmla="*/ 7287 h 77141"/>
                    <a:gd name="connsiteX5" fmla="*/ 111378 w 128385"/>
                    <a:gd name="connsiteY5" fmla="*/ 56663 h 77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85" h="77141">
                      <a:moveTo>
                        <a:pt x="111378" y="56663"/>
                      </a:moveTo>
                      <a:cubicBezTo>
                        <a:pt x="116691" y="56446"/>
                        <a:pt x="121568" y="55540"/>
                        <a:pt x="126194" y="54233"/>
                      </a:cubicBezTo>
                      <a:cubicBezTo>
                        <a:pt x="115719" y="66787"/>
                        <a:pt x="98657" y="77430"/>
                        <a:pt x="71019" y="74949"/>
                      </a:cubicBezTo>
                      <a:cubicBezTo>
                        <a:pt x="8904" y="69385"/>
                        <a:pt x="-2191" y="-1831"/>
                        <a:pt x="-2191" y="-1831"/>
                      </a:cubicBezTo>
                      <a:lnTo>
                        <a:pt x="58867" y="7287"/>
                      </a:lnTo>
                      <a:cubicBezTo>
                        <a:pt x="59772" y="33969"/>
                        <a:pt x="76566" y="58105"/>
                        <a:pt x="111378" y="56663"/>
                      </a:cubicBezTo>
                    </a:path>
                  </a:pathLst>
                </a:custGeom>
                <a:solidFill>
                  <a:srgbClr val="642A32"/>
                </a:solidFill>
                <a:ln w="1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2C4F78A7-C8A7-6384-8E27-582A65B31131}"/>
                    </a:ext>
                  </a:extLst>
                </p:cNvPr>
                <p:cNvSpPr/>
                <p:nvPr/>
              </p:nvSpPr>
              <p:spPr>
                <a:xfrm flipV="1">
                  <a:off x="3653376" y="4217000"/>
                  <a:ext cx="511800" cy="619976"/>
                </a:xfrm>
                <a:custGeom>
                  <a:avLst/>
                  <a:gdLst>
                    <a:gd name="connsiteX0" fmla="*/ 4822 w 511800"/>
                    <a:gd name="connsiteY0" fmla="*/ 504466 h 619976"/>
                    <a:gd name="connsiteX1" fmla="*/ 95597 w 511800"/>
                    <a:gd name="connsiteY1" fmla="*/ 12459 h 619976"/>
                    <a:gd name="connsiteX2" fmla="*/ 310485 w 511800"/>
                    <a:gd name="connsiteY2" fmla="*/ 6325 h 619976"/>
                    <a:gd name="connsiteX3" fmla="*/ 425781 w 511800"/>
                    <a:gd name="connsiteY3" fmla="*/ 43651 h 619976"/>
                    <a:gd name="connsiteX4" fmla="*/ 509583 w 511800"/>
                    <a:gd name="connsiteY4" fmla="*/ 616795 h 619976"/>
                    <a:gd name="connsiteX5" fmla="*/ 283500 w 511800"/>
                    <a:gd name="connsiteY5" fmla="*/ 607560 h 619976"/>
                    <a:gd name="connsiteX6" fmla="*/ 225844 w 511800"/>
                    <a:gd name="connsiteY6" fmla="*/ 539848 h 619976"/>
                    <a:gd name="connsiteX7" fmla="*/ 166897 w 511800"/>
                    <a:gd name="connsiteY7" fmla="*/ 589509 h 619976"/>
                    <a:gd name="connsiteX8" fmla="*/ -2217 w 511800"/>
                    <a:gd name="connsiteY8" fmla="*/ 549133 h 619976"/>
                    <a:gd name="connsiteX9" fmla="*/ 4822 w 511800"/>
                    <a:gd name="connsiteY9" fmla="*/ 504466 h 6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11800" h="619976">
                      <a:moveTo>
                        <a:pt x="4822" y="504466"/>
                      </a:moveTo>
                      <a:cubicBezTo>
                        <a:pt x="4822" y="504466"/>
                        <a:pt x="54517" y="176864"/>
                        <a:pt x="95597" y="12459"/>
                      </a:cubicBezTo>
                      <a:cubicBezTo>
                        <a:pt x="95597" y="12459"/>
                        <a:pt x="181361" y="-14358"/>
                        <a:pt x="310485" y="6325"/>
                      </a:cubicBezTo>
                      <a:cubicBezTo>
                        <a:pt x="401696" y="20940"/>
                        <a:pt x="425781" y="43651"/>
                        <a:pt x="425781" y="43651"/>
                      </a:cubicBezTo>
                      <a:lnTo>
                        <a:pt x="509583" y="616795"/>
                      </a:lnTo>
                      <a:cubicBezTo>
                        <a:pt x="509583" y="616795"/>
                        <a:pt x="423150" y="624288"/>
                        <a:pt x="283500" y="607560"/>
                      </a:cubicBezTo>
                      <a:lnTo>
                        <a:pt x="225844" y="539848"/>
                      </a:lnTo>
                      <a:cubicBezTo>
                        <a:pt x="225844" y="539848"/>
                        <a:pt x="202731" y="584364"/>
                        <a:pt x="166897" y="589509"/>
                      </a:cubicBezTo>
                      <a:cubicBezTo>
                        <a:pt x="114671" y="579637"/>
                        <a:pt x="57953" y="566513"/>
                        <a:pt x="-2217" y="549133"/>
                      </a:cubicBezTo>
                      <a:lnTo>
                        <a:pt x="4822" y="504466"/>
                      </a:lnTo>
                    </a:path>
                  </a:pathLst>
                </a:custGeom>
                <a:solidFill>
                  <a:srgbClr val="E1F5F9"/>
                </a:solidFill>
                <a:ln w="1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97F5AEEE-D1D6-F96B-CC55-44031C49D702}"/>
                    </a:ext>
                  </a:extLst>
                </p:cNvPr>
                <p:cNvSpPr/>
                <p:nvPr/>
              </p:nvSpPr>
              <p:spPr>
                <a:xfrm flipV="1">
                  <a:off x="3881438" y="4235215"/>
                  <a:ext cx="49175" cy="60405"/>
                </a:xfrm>
                <a:custGeom>
                  <a:avLst/>
                  <a:gdLst>
                    <a:gd name="connsiteX0" fmla="*/ -2215 w 49175"/>
                    <a:gd name="connsiteY0" fmla="*/ -1685 h 60405"/>
                    <a:gd name="connsiteX1" fmla="*/ 7673 w 49175"/>
                    <a:gd name="connsiteY1" fmla="*/ 58720 h 60405"/>
                    <a:gd name="connsiteX2" fmla="*/ 46960 w 49175"/>
                    <a:gd name="connsiteY2" fmla="*/ 46083 h 60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9175" h="60405">
                      <a:moveTo>
                        <a:pt x="-2215" y="-1685"/>
                      </a:moveTo>
                      <a:lnTo>
                        <a:pt x="7673" y="58720"/>
                      </a:lnTo>
                      <a:lnTo>
                        <a:pt x="46960" y="46083"/>
                      </a:lnTo>
                      <a:close/>
                    </a:path>
                  </a:pathLst>
                </a:custGeom>
                <a:solidFill>
                  <a:srgbClr val="D0BEBB"/>
                </a:solidFill>
                <a:ln w="1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4D8EA9CC-FD5D-D2C2-A9AC-10588B2E76B9}"/>
                    </a:ext>
                  </a:extLst>
                </p:cNvPr>
                <p:cNvSpPr/>
                <p:nvPr/>
              </p:nvSpPr>
              <p:spPr>
                <a:xfrm flipV="1">
                  <a:off x="3846458" y="4242858"/>
                  <a:ext cx="34979" cy="52762"/>
                </a:xfrm>
                <a:custGeom>
                  <a:avLst/>
                  <a:gdLst>
                    <a:gd name="connsiteX0" fmla="*/ 21673 w 34979"/>
                    <a:gd name="connsiteY0" fmla="*/ 51080 h 52762"/>
                    <a:gd name="connsiteX1" fmla="*/ 32786 w 34979"/>
                    <a:gd name="connsiteY1" fmla="*/ -1682 h 52762"/>
                    <a:gd name="connsiteX2" fmla="*/ -2194 w 34979"/>
                    <a:gd name="connsiteY2" fmla="*/ 32459 h 5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4979" h="52762">
                      <a:moveTo>
                        <a:pt x="21673" y="51080"/>
                      </a:moveTo>
                      <a:lnTo>
                        <a:pt x="32786" y="-1682"/>
                      </a:lnTo>
                      <a:lnTo>
                        <a:pt x="-2194" y="32459"/>
                      </a:lnTo>
                      <a:close/>
                    </a:path>
                  </a:pathLst>
                </a:custGeom>
                <a:solidFill>
                  <a:srgbClr val="D0BEBB"/>
                </a:solidFill>
                <a:ln w="1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C2DC792F-4F77-D3F4-06FA-5EEA28600B5F}"/>
                    </a:ext>
                  </a:extLst>
                </p:cNvPr>
                <p:cNvSpPr/>
                <p:nvPr/>
              </p:nvSpPr>
              <p:spPr>
                <a:xfrm flipV="1">
                  <a:off x="3842804" y="4254306"/>
                  <a:ext cx="121598" cy="525058"/>
                </a:xfrm>
                <a:custGeom>
                  <a:avLst/>
                  <a:gdLst>
                    <a:gd name="connsiteX0" fmla="*/ 59699 w 121598"/>
                    <a:gd name="connsiteY0" fmla="*/ 523543 h 525058"/>
                    <a:gd name="connsiteX1" fmla="*/ 16088 w 121598"/>
                    <a:gd name="connsiteY1" fmla="*/ 516739 h 525058"/>
                    <a:gd name="connsiteX2" fmla="*/ -1611 w 121598"/>
                    <a:gd name="connsiteY2" fmla="*/ 489838 h 525058"/>
                    <a:gd name="connsiteX3" fmla="*/ 19658 w 121598"/>
                    <a:gd name="connsiteY3" fmla="*/ 465971 h 525058"/>
                    <a:gd name="connsiteX4" fmla="*/ -2214 w 121598"/>
                    <a:gd name="connsiteY4" fmla="*/ 46672 h 525058"/>
                    <a:gd name="connsiteX5" fmla="*/ 58576 w 121598"/>
                    <a:gd name="connsiteY5" fmla="*/ -1515 h 525058"/>
                    <a:gd name="connsiteX6" fmla="*/ 119384 w 121598"/>
                    <a:gd name="connsiteY6" fmla="*/ 53795 h 525058"/>
                    <a:gd name="connsiteX7" fmla="*/ 54856 w 121598"/>
                    <a:gd name="connsiteY7" fmla="*/ 467144 h 525058"/>
                    <a:gd name="connsiteX8" fmla="*/ 73560 w 121598"/>
                    <a:gd name="connsiteY8" fmla="*/ 501956 h 525058"/>
                    <a:gd name="connsiteX9" fmla="*/ 59699 w 121598"/>
                    <a:gd name="connsiteY9" fmla="*/ 523543 h 525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1598" h="525058">
                      <a:moveTo>
                        <a:pt x="59699" y="523543"/>
                      </a:moveTo>
                      <a:cubicBezTo>
                        <a:pt x="59699" y="523543"/>
                        <a:pt x="41162" y="516789"/>
                        <a:pt x="16088" y="516739"/>
                      </a:cubicBezTo>
                      <a:lnTo>
                        <a:pt x="-1611" y="489838"/>
                      </a:lnTo>
                      <a:lnTo>
                        <a:pt x="19658" y="465971"/>
                      </a:lnTo>
                      <a:lnTo>
                        <a:pt x="-2214" y="46672"/>
                      </a:lnTo>
                      <a:lnTo>
                        <a:pt x="58576" y="-1515"/>
                      </a:lnTo>
                      <a:lnTo>
                        <a:pt x="119384" y="53795"/>
                      </a:lnTo>
                      <a:lnTo>
                        <a:pt x="54856" y="467144"/>
                      </a:lnTo>
                      <a:lnTo>
                        <a:pt x="73560" y="501956"/>
                      </a:lnTo>
                      <a:lnTo>
                        <a:pt x="59699" y="523543"/>
                      </a:lnTo>
                    </a:path>
                  </a:pathLst>
                </a:custGeom>
                <a:solidFill>
                  <a:srgbClr val="172D36"/>
                </a:solidFill>
                <a:ln w="1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1723FA7F-0D65-4DC7-03BD-DEE1204AC98A}"/>
                    </a:ext>
                  </a:extLst>
                </p:cNvPr>
                <p:cNvSpPr/>
                <p:nvPr/>
              </p:nvSpPr>
              <p:spPr>
                <a:xfrm flipV="1">
                  <a:off x="3785818" y="4209773"/>
                  <a:ext cx="84506" cy="95685"/>
                </a:xfrm>
                <a:custGeom>
                  <a:avLst/>
                  <a:gdLst>
                    <a:gd name="connsiteX0" fmla="*/ -2175 w 84506"/>
                    <a:gd name="connsiteY0" fmla="*/ 54474 h 95685"/>
                    <a:gd name="connsiteX1" fmla="*/ 50754 w 84506"/>
                    <a:gd name="connsiteY1" fmla="*/ -1690 h 95685"/>
                    <a:gd name="connsiteX2" fmla="*/ 82332 w 84506"/>
                    <a:gd name="connsiteY2" fmla="*/ 60910 h 95685"/>
                    <a:gd name="connsiteX3" fmla="*/ 17100 w 84506"/>
                    <a:gd name="connsiteY3" fmla="*/ 93996 h 95685"/>
                    <a:gd name="connsiteX4" fmla="*/ -2175 w 84506"/>
                    <a:gd name="connsiteY4" fmla="*/ 54474 h 95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506" h="95685">
                      <a:moveTo>
                        <a:pt x="-2175" y="54474"/>
                      </a:moveTo>
                      <a:lnTo>
                        <a:pt x="50754" y="-1690"/>
                      </a:lnTo>
                      <a:lnTo>
                        <a:pt x="82332" y="60910"/>
                      </a:lnTo>
                      <a:lnTo>
                        <a:pt x="17100" y="93996"/>
                      </a:lnTo>
                      <a:lnTo>
                        <a:pt x="-2175" y="54474"/>
                      </a:lnTo>
                    </a:path>
                  </a:pathLst>
                </a:custGeom>
                <a:solidFill>
                  <a:srgbClr val="D0EBEA"/>
                </a:solidFill>
                <a:ln w="1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680D7B8F-B0EB-9DA4-945A-C7F18A4491D2}"/>
                    </a:ext>
                  </a:extLst>
                </p:cNvPr>
                <p:cNvSpPr/>
                <p:nvPr/>
              </p:nvSpPr>
              <p:spPr>
                <a:xfrm flipV="1">
                  <a:off x="3891326" y="4183995"/>
                  <a:ext cx="89283" cy="107150"/>
                </a:xfrm>
                <a:custGeom>
                  <a:avLst/>
                  <a:gdLst>
                    <a:gd name="connsiteX0" fmla="*/ 87053 w 89283"/>
                    <a:gd name="connsiteY0" fmla="*/ 71557 h 107150"/>
                    <a:gd name="connsiteX1" fmla="*/ 36972 w 89283"/>
                    <a:gd name="connsiteY1" fmla="*/ -1704 h 107150"/>
                    <a:gd name="connsiteX2" fmla="*/ -2231 w 89283"/>
                    <a:gd name="connsiteY2" fmla="*/ 54226 h 107150"/>
                    <a:gd name="connsiteX3" fmla="*/ 59448 w 89283"/>
                    <a:gd name="connsiteY3" fmla="*/ 105447 h 107150"/>
                    <a:gd name="connsiteX4" fmla="*/ 87053 w 89283"/>
                    <a:gd name="connsiteY4" fmla="*/ 71557 h 10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283" h="107150">
                      <a:moveTo>
                        <a:pt x="87053" y="71557"/>
                      </a:moveTo>
                      <a:lnTo>
                        <a:pt x="36972" y="-1704"/>
                      </a:lnTo>
                      <a:lnTo>
                        <a:pt x="-2231" y="54226"/>
                      </a:lnTo>
                      <a:lnTo>
                        <a:pt x="59448" y="105447"/>
                      </a:lnTo>
                      <a:lnTo>
                        <a:pt x="87053" y="71557"/>
                      </a:lnTo>
                    </a:path>
                  </a:pathLst>
                </a:custGeom>
                <a:solidFill>
                  <a:srgbClr val="D0EBEA"/>
                </a:solidFill>
                <a:ln w="1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A678D40-FBAD-266E-4050-CC0EA3F14FB3}"/>
                </a:ext>
              </a:extLst>
            </p:cNvPr>
            <p:cNvSpPr/>
            <p:nvPr/>
          </p:nvSpPr>
          <p:spPr>
            <a:xfrm flipV="1">
              <a:off x="3607234" y="5420054"/>
              <a:ext cx="166717" cy="521412"/>
            </a:xfrm>
            <a:custGeom>
              <a:avLst/>
              <a:gdLst>
                <a:gd name="connsiteX0" fmla="*/ -2104 w 166717"/>
                <a:gd name="connsiteY0" fmla="*/ 506220 h 521412"/>
                <a:gd name="connsiteX1" fmla="*/ 31166 w 166717"/>
                <a:gd name="connsiteY1" fmla="*/ 29198 h 521412"/>
                <a:gd name="connsiteX2" fmla="*/ 164613 w 166717"/>
                <a:gd name="connsiteY2" fmla="*/ 25929 h 521412"/>
                <a:gd name="connsiteX3" fmla="*/ 132064 w 166717"/>
                <a:gd name="connsiteY3" fmla="*/ 520685 h 521412"/>
                <a:gd name="connsiteX4" fmla="*/ -2104 w 166717"/>
                <a:gd name="connsiteY4" fmla="*/ 506220 h 52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717" h="521412">
                  <a:moveTo>
                    <a:pt x="-2104" y="506220"/>
                  </a:moveTo>
                  <a:lnTo>
                    <a:pt x="31166" y="29198"/>
                  </a:lnTo>
                  <a:cubicBezTo>
                    <a:pt x="31166" y="29198"/>
                    <a:pt x="86509" y="-35900"/>
                    <a:pt x="164613" y="25929"/>
                  </a:cubicBezTo>
                  <a:lnTo>
                    <a:pt x="132064" y="520685"/>
                  </a:lnTo>
                  <a:lnTo>
                    <a:pt x="-2104" y="506220"/>
                  </a:lnTo>
                </a:path>
              </a:pathLst>
            </a:custGeom>
            <a:solidFill>
              <a:srgbClr val="5D6062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7" name="TextBox 8">
            <a:extLst>
              <a:ext uri="{FF2B5EF4-FFF2-40B4-BE49-F238E27FC236}">
                <a16:creationId xmlns:a16="http://schemas.microsoft.com/office/drawing/2014/main" id="{0BBAB38E-AD51-3C7E-2237-27686BA09F1A}"/>
              </a:ext>
            </a:extLst>
          </p:cNvPr>
          <p:cNvSpPr txBox="1"/>
          <p:nvPr/>
        </p:nvSpPr>
        <p:spPr>
          <a:xfrm>
            <a:off x="10082664" y="1760018"/>
            <a:ext cx="3584125" cy="4986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ts val="5624"/>
              </a:lnSpc>
            </a:pPr>
            <a:r>
              <a:rPr lang="en-US" sz="4400" spc="49" dirty="0">
                <a:solidFill>
                  <a:srgbClr val="FFFFFF"/>
                </a:solidFill>
                <a:latin typeface="Montserrat Bold"/>
              </a:rPr>
              <a:t>Anuj only earned Rs.228 in a year by depositing in the bank.</a:t>
            </a:r>
          </a:p>
        </p:txBody>
      </p:sp>
      <p:sp>
        <p:nvSpPr>
          <p:cNvPr id="88" name="Freeform 9">
            <a:extLst>
              <a:ext uri="{FF2B5EF4-FFF2-40B4-BE49-F238E27FC236}">
                <a16:creationId xmlns:a16="http://schemas.microsoft.com/office/drawing/2014/main" id="{4DE04234-6B3F-5ADF-3E99-1C4C250C47F1}"/>
              </a:ext>
            </a:extLst>
          </p:cNvPr>
          <p:cNvSpPr/>
          <p:nvPr/>
        </p:nvSpPr>
        <p:spPr>
          <a:xfrm rot="12290815" flipH="1">
            <a:off x="12743287" y="1086900"/>
            <a:ext cx="1675183" cy="919045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99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8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082240" y="7132671"/>
            <a:ext cx="4626722" cy="1810294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512615" y="1681677"/>
            <a:ext cx="8253464" cy="1309890"/>
            <a:chOff x="0" y="0"/>
            <a:chExt cx="4161103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47151" y="1681677"/>
            <a:ext cx="8253464" cy="1309890"/>
            <a:chOff x="0" y="0"/>
            <a:chExt cx="4161103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30639" y="7132671"/>
            <a:ext cx="4626722" cy="1810294"/>
            <a:chOff x="0" y="0"/>
            <a:chExt cx="1687841" cy="660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579038" y="7132671"/>
            <a:ext cx="4626722" cy="1810294"/>
            <a:chOff x="0" y="0"/>
            <a:chExt cx="1687841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176317" y="1373836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 dirty="0">
                <a:solidFill>
                  <a:srgbClr val="263F6B"/>
                </a:solidFill>
                <a:latin typeface="Montserrat Ultra-Bold Italics"/>
              </a:rPr>
              <a:t>WHAT IS NPS?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8841" y="4811936"/>
            <a:ext cx="1705554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50" dirty="0">
                <a:solidFill>
                  <a:srgbClr val="212423"/>
                </a:solidFill>
                <a:latin typeface="Montserrat"/>
              </a:rPr>
              <a:t>Voluntary, defined contribution retirement savings scheme enabling individuals to make optimum decisions regarding their future through systematic savings during their working life.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2128" y="7794991"/>
            <a:ext cx="382498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18-60 Years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33057" y="7763241"/>
            <a:ext cx="3821886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Minimum Rs.500</a:t>
            </a:r>
          </a:p>
          <a:p>
            <a:pPr algn="ctr">
              <a:lnSpc>
                <a:spcPts val="3499"/>
              </a:lnSpc>
            </a:pPr>
            <a:endParaRPr lang="en-US" sz="2499" spc="4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981361" y="7763241"/>
            <a:ext cx="3808741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60 Years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78746" y="3897906"/>
            <a:ext cx="4930507" cy="63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 dirty="0">
                <a:solidFill>
                  <a:srgbClr val="263F6B"/>
                </a:solidFill>
                <a:latin typeface="Montserrat Ultra-Bold"/>
              </a:rPr>
              <a:t>About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6003" y="6341995"/>
            <a:ext cx="3499197" cy="63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263F6B"/>
                </a:solidFill>
                <a:latin typeface="Montserrat Ultra-Bold"/>
              </a:rPr>
              <a:t>Eligibilty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94402" y="6341995"/>
            <a:ext cx="3499197" cy="63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263F6B"/>
                </a:solidFill>
                <a:latin typeface="Montserrat Ultra-Bold"/>
              </a:rPr>
              <a:t>Contribution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88028" y="6341995"/>
            <a:ext cx="4062960" cy="63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 dirty="0">
                <a:solidFill>
                  <a:srgbClr val="263F6B"/>
                </a:solidFill>
                <a:latin typeface="Montserrat Ultra-Bold"/>
              </a:rPr>
              <a:t>Redemption Age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091410" y="4716265"/>
            <a:ext cx="25783492" cy="9199662"/>
          </a:xfrm>
          <a:prstGeom prst="rect">
            <a:avLst/>
          </a:prstGeom>
          <a:solidFill>
            <a:srgbClr val="000000">
              <a:alpha val="6667"/>
            </a:srgbClr>
          </a:solid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082240" y="1628876"/>
            <a:ext cx="4626722" cy="1810294"/>
            <a:chOff x="0" y="0"/>
            <a:chExt cx="1687841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632578" y="7448006"/>
            <a:ext cx="4626722" cy="1810294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/>
          <p:cNvSpPr/>
          <p:nvPr/>
        </p:nvSpPr>
        <p:spPr>
          <a:xfrm>
            <a:off x="5655422" y="1654922"/>
            <a:ext cx="6977156" cy="6977156"/>
          </a:xfrm>
          <a:custGeom>
            <a:avLst/>
            <a:gdLst/>
            <a:ahLst/>
            <a:cxnLst/>
            <a:rect l="l" t="t" r="r" b="b"/>
            <a:pathLst>
              <a:path w="6977156" h="6977156">
                <a:moveTo>
                  <a:pt x="0" y="0"/>
                </a:moveTo>
                <a:lnTo>
                  <a:pt x="6977156" y="0"/>
                </a:lnTo>
                <a:lnTo>
                  <a:pt x="6977156" y="6977156"/>
                </a:lnTo>
                <a:lnTo>
                  <a:pt x="0" y="6977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1707239">
            <a:off x="10339641" y="779686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1707239" flipH="1" flipV="1">
            <a:off x="6064753" y="211836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6176317" y="4180713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 dirty="0">
                <a:solidFill>
                  <a:srgbClr val="FFFFFF"/>
                </a:solidFill>
                <a:latin typeface="Montserrat Ultra-Bold Italics"/>
              </a:rPr>
              <a:t>BENEFITS OF NPS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2240" y="1731406"/>
            <a:ext cx="4742606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spc="44" dirty="0">
                <a:solidFill>
                  <a:srgbClr val="212423"/>
                </a:solidFill>
                <a:latin typeface="Montserrat"/>
              </a:rPr>
              <a:t>Subscribers can switch over from one investment option to another or from one fund manager to another.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19326" y="7468200"/>
            <a:ext cx="4401739" cy="1831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042" spc="40" dirty="0">
                <a:solidFill>
                  <a:srgbClr val="212423"/>
                </a:solidFill>
                <a:latin typeface="Montserrat"/>
              </a:rPr>
              <a:t>Regulated by PFRDA, with transparent investment norms, regular monitoring and performance review of fund managers by NPS Trust.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46003" y="1000125"/>
            <a:ext cx="3499197" cy="467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>
                <a:solidFill>
                  <a:srgbClr val="FFFFFF"/>
                </a:solidFill>
                <a:latin typeface="Montserrat Ultra-Bold"/>
              </a:rPr>
              <a:t>Flexible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46136" y="6662292"/>
            <a:ext cx="3824986" cy="467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>
                <a:solidFill>
                  <a:srgbClr val="FFFFFF"/>
                </a:solidFill>
                <a:latin typeface="Montserrat Ultra-Bold"/>
              </a:rPr>
              <a:t>Well Regulated</a:t>
            </a:r>
          </a:p>
        </p:txBody>
      </p:sp>
      <p:sp>
        <p:nvSpPr>
          <p:cNvPr id="15" name="Freeform 15"/>
          <p:cNvSpPr/>
          <p:nvPr/>
        </p:nvSpPr>
        <p:spPr>
          <a:xfrm rot="9185125" flipH="1">
            <a:off x="10868406" y="1875161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3" y="0"/>
                </a:moveTo>
                <a:lnTo>
                  <a:pt x="0" y="0"/>
                </a:lnTo>
                <a:lnTo>
                  <a:pt x="0" y="831310"/>
                </a:lnTo>
                <a:lnTo>
                  <a:pt x="1675183" y="831310"/>
                </a:lnTo>
                <a:lnTo>
                  <a:pt x="16751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>
            <a:off x="13146136" y="1467592"/>
            <a:ext cx="4626722" cy="1810294"/>
            <a:chOff x="0" y="0"/>
            <a:chExt cx="1687841" cy="660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088194" y="1776792"/>
            <a:ext cx="4742606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spc="44">
                <a:solidFill>
                  <a:srgbClr val="212423"/>
                </a:solidFill>
                <a:latin typeface="Montserrat"/>
              </a:rPr>
              <a:t>NPS provides seamless portability across jobs and across locations.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67840" y="780679"/>
            <a:ext cx="3499197" cy="467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 dirty="0">
                <a:solidFill>
                  <a:srgbClr val="FFFFFF"/>
                </a:solidFill>
                <a:latin typeface="Montserrat Ultra-Bold"/>
              </a:rPr>
              <a:t>Portable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22894" y="7337143"/>
            <a:ext cx="4626722" cy="1810294"/>
            <a:chOff x="0" y="0"/>
            <a:chExt cx="1687841" cy="660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22894" y="7451080"/>
            <a:ext cx="4626722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spc="44" dirty="0">
                <a:solidFill>
                  <a:srgbClr val="212423"/>
                </a:solidFill>
                <a:latin typeface="Montserrat"/>
              </a:rPr>
              <a:t>The NPS account is manageable online and contributions can be also be made online 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6656" y="6708393"/>
            <a:ext cx="3499197" cy="467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 dirty="0">
                <a:solidFill>
                  <a:srgbClr val="FFFFFF"/>
                </a:solidFill>
                <a:latin typeface="Montserrat Ultra-Bold"/>
              </a:rPr>
              <a:t>Ease of Access</a:t>
            </a:r>
          </a:p>
        </p:txBody>
      </p:sp>
      <p:sp>
        <p:nvSpPr>
          <p:cNvPr id="24" name="Freeform 24"/>
          <p:cNvSpPr/>
          <p:nvPr/>
        </p:nvSpPr>
        <p:spPr>
          <a:xfrm rot="8655559" flipV="1">
            <a:off x="5545825" y="7422133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831310"/>
                </a:moveTo>
                <a:lnTo>
                  <a:pt x="1675184" y="831310"/>
                </a:lnTo>
                <a:lnTo>
                  <a:pt x="1675184" y="0"/>
                </a:lnTo>
                <a:lnTo>
                  <a:pt x="0" y="0"/>
                </a:lnTo>
                <a:lnTo>
                  <a:pt x="0" y="8313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8" grpId="0"/>
      <p:bldP spid="19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5B7B02C-95DE-FD27-812F-05CA8247C72C}"/>
              </a:ext>
            </a:extLst>
          </p:cNvPr>
          <p:cNvGrpSpPr/>
          <p:nvPr/>
        </p:nvGrpSpPr>
        <p:grpSpPr>
          <a:xfrm>
            <a:off x="5006460" y="1547056"/>
            <a:ext cx="2548130" cy="8969824"/>
            <a:chOff x="5006460" y="1547056"/>
            <a:chExt cx="2548130" cy="896982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626D1E0-6375-8C6D-57DA-2FA7D7CFB685}"/>
                </a:ext>
              </a:extLst>
            </p:cNvPr>
            <p:cNvGrpSpPr/>
            <p:nvPr/>
          </p:nvGrpSpPr>
          <p:grpSpPr>
            <a:xfrm>
              <a:off x="5118114" y="1547056"/>
              <a:ext cx="2094343" cy="4136918"/>
              <a:chOff x="4773163" y="0"/>
              <a:chExt cx="879868" cy="1938859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DC450737-30CA-17B2-1493-1E9E76C4ACA3}"/>
                  </a:ext>
                </a:extLst>
              </p:cNvPr>
              <p:cNvSpPr/>
              <p:nvPr/>
            </p:nvSpPr>
            <p:spPr>
              <a:xfrm flipV="1">
                <a:off x="5548794" y="456328"/>
                <a:ext cx="104237" cy="139446"/>
              </a:xfrm>
              <a:custGeom>
                <a:avLst/>
                <a:gdLst>
                  <a:gd name="connsiteX0" fmla="*/ -20760 w 104237"/>
                  <a:gd name="connsiteY0" fmla="*/ -19291 h 139446"/>
                  <a:gd name="connsiteX1" fmla="*/ -20760 w 104237"/>
                  <a:gd name="connsiteY1" fmla="*/ 94942 h 139446"/>
                  <a:gd name="connsiteX2" fmla="*/ 31917 w 104237"/>
                  <a:gd name="connsiteY2" fmla="*/ 94942 h 139446"/>
                  <a:gd name="connsiteX3" fmla="*/ 82273 w 104237"/>
                  <a:gd name="connsiteY3" fmla="*/ 28996 h 139446"/>
                  <a:gd name="connsiteX4" fmla="*/ 31917 w 104237"/>
                  <a:gd name="connsiteY4" fmla="*/ -44504 h 139446"/>
                  <a:gd name="connsiteX5" fmla="*/ -21956 w 104237"/>
                  <a:gd name="connsiteY5" fmla="*/ -44504 h 139446"/>
                  <a:gd name="connsiteX6" fmla="*/ -20760 w 104237"/>
                  <a:gd name="connsiteY6" fmla="*/ -19291 h 139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237" h="139446">
                    <a:moveTo>
                      <a:pt x="-20760" y="-19291"/>
                    </a:moveTo>
                    <a:lnTo>
                      <a:pt x="-20760" y="94942"/>
                    </a:lnTo>
                    <a:lnTo>
                      <a:pt x="31917" y="94942"/>
                    </a:lnTo>
                    <a:cubicBezTo>
                      <a:pt x="59607" y="94942"/>
                      <a:pt x="82780" y="67070"/>
                      <a:pt x="82273" y="28996"/>
                    </a:cubicBezTo>
                    <a:cubicBezTo>
                      <a:pt x="81528" y="-26495"/>
                      <a:pt x="59607" y="-44504"/>
                      <a:pt x="31917" y="-44504"/>
                    </a:cubicBezTo>
                    <a:lnTo>
                      <a:pt x="-21956" y="-44504"/>
                    </a:lnTo>
                    <a:cubicBezTo>
                      <a:pt x="-21182" y="-36189"/>
                      <a:pt x="-20760" y="-27775"/>
                      <a:pt x="-20760" y="-19291"/>
                    </a:cubicBezTo>
                  </a:path>
                </a:pathLst>
              </a:custGeom>
              <a:solidFill>
                <a:srgbClr val="C7834A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A31EA56D-E2D1-1136-C9CA-EC748DC352FD}"/>
                  </a:ext>
                </a:extLst>
              </p:cNvPr>
              <p:cNvSpPr/>
              <p:nvPr/>
            </p:nvSpPr>
            <p:spPr>
              <a:xfrm flipV="1">
                <a:off x="5548681" y="496384"/>
                <a:ext cx="58347" cy="59346"/>
              </a:xfrm>
              <a:custGeom>
                <a:avLst/>
                <a:gdLst>
                  <a:gd name="connsiteX0" fmla="*/ -21814 w 58347"/>
                  <a:gd name="connsiteY0" fmla="*/ 14842 h 59346"/>
                  <a:gd name="connsiteX1" fmla="*/ 6861 w 58347"/>
                  <a:gd name="connsiteY1" fmla="*/ 14842 h 59346"/>
                  <a:gd name="connsiteX2" fmla="*/ 36534 w 58347"/>
                  <a:gd name="connsiteY2" fmla="*/ -14831 h 59346"/>
                  <a:gd name="connsiteX3" fmla="*/ 36534 w 58347"/>
                  <a:gd name="connsiteY3" fmla="*/ -14831 h 59346"/>
                  <a:gd name="connsiteX4" fmla="*/ 6861 w 58347"/>
                  <a:gd name="connsiteY4" fmla="*/ -44504 h 59346"/>
                  <a:gd name="connsiteX5" fmla="*/ -21814 w 58347"/>
                  <a:gd name="connsiteY5" fmla="*/ -44504 h 59346"/>
                  <a:gd name="connsiteX6" fmla="*/ -21814 w 58347"/>
                  <a:gd name="connsiteY6" fmla="*/ 14842 h 59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347" h="59346">
                    <a:moveTo>
                      <a:pt x="-21814" y="14842"/>
                    </a:moveTo>
                    <a:lnTo>
                      <a:pt x="6861" y="14842"/>
                    </a:lnTo>
                    <a:cubicBezTo>
                      <a:pt x="23182" y="14842"/>
                      <a:pt x="36534" y="1490"/>
                      <a:pt x="36534" y="-14831"/>
                    </a:cubicBezTo>
                    <a:lnTo>
                      <a:pt x="36534" y="-14831"/>
                    </a:lnTo>
                    <a:cubicBezTo>
                      <a:pt x="36534" y="-31152"/>
                      <a:pt x="23182" y="-44504"/>
                      <a:pt x="6861" y="-44504"/>
                    </a:cubicBezTo>
                    <a:lnTo>
                      <a:pt x="-21814" y="-44504"/>
                    </a:lnTo>
                    <a:lnTo>
                      <a:pt x="-21814" y="14842"/>
                    </a:lnTo>
                  </a:path>
                </a:pathLst>
              </a:custGeom>
              <a:solidFill>
                <a:srgbClr val="936441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64C4E5FD-6B35-5506-C148-7823D9644502}"/>
                  </a:ext>
                </a:extLst>
              </p:cNvPr>
              <p:cNvSpPr/>
              <p:nvPr/>
            </p:nvSpPr>
            <p:spPr>
              <a:xfrm flipV="1">
                <a:off x="4954807" y="100290"/>
                <a:ext cx="602302" cy="782607"/>
              </a:xfrm>
              <a:custGeom>
                <a:avLst/>
                <a:gdLst>
                  <a:gd name="connsiteX0" fmla="*/ 281278 w 602302"/>
                  <a:gd name="connsiteY0" fmla="*/ -44782 h 782607"/>
                  <a:gd name="connsiteX1" fmla="*/ -19831 w 602302"/>
                  <a:gd name="connsiteY1" fmla="*/ 228173 h 782607"/>
                  <a:gd name="connsiteX2" fmla="*/ -19831 w 602302"/>
                  <a:gd name="connsiteY2" fmla="*/ 496415 h 782607"/>
                  <a:gd name="connsiteX3" fmla="*/ 221580 w 602302"/>
                  <a:gd name="connsiteY3" fmla="*/ 737825 h 782607"/>
                  <a:gd name="connsiteX4" fmla="*/ 341061 w 602302"/>
                  <a:gd name="connsiteY4" fmla="*/ 737825 h 782607"/>
                  <a:gd name="connsiteX5" fmla="*/ 582471 w 602302"/>
                  <a:gd name="connsiteY5" fmla="*/ 496415 h 782607"/>
                  <a:gd name="connsiteX6" fmla="*/ 582471 w 602302"/>
                  <a:gd name="connsiteY6" fmla="*/ 228173 h 782607"/>
                  <a:gd name="connsiteX7" fmla="*/ 281278 w 602302"/>
                  <a:gd name="connsiteY7" fmla="*/ -44782 h 782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2302" h="782607">
                    <a:moveTo>
                      <a:pt x="281278" y="-44782"/>
                    </a:moveTo>
                    <a:cubicBezTo>
                      <a:pt x="187094" y="-44782"/>
                      <a:pt x="-19831" y="62543"/>
                      <a:pt x="-19831" y="228173"/>
                    </a:cubicBezTo>
                    <a:lnTo>
                      <a:pt x="-19831" y="496415"/>
                    </a:lnTo>
                    <a:cubicBezTo>
                      <a:pt x="-19831" y="629192"/>
                      <a:pt x="88817" y="737825"/>
                      <a:pt x="221580" y="737825"/>
                    </a:cubicBezTo>
                    <a:lnTo>
                      <a:pt x="341061" y="737825"/>
                    </a:lnTo>
                    <a:cubicBezTo>
                      <a:pt x="473838" y="737825"/>
                      <a:pt x="582471" y="629192"/>
                      <a:pt x="582471" y="496415"/>
                    </a:cubicBezTo>
                    <a:lnTo>
                      <a:pt x="582471" y="228173"/>
                    </a:lnTo>
                    <a:cubicBezTo>
                      <a:pt x="582471" y="62543"/>
                      <a:pt x="375785" y="-44782"/>
                      <a:pt x="281278" y="-44782"/>
                    </a:cubicBezTo>
                  </a:path>
                </a:pathLst>
              </a:custGeom>
              <a:solidFill>
                <a:srgbClr val="C7834A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D59693A-B2E5-BF06-8ECB-00846A027584}"/>
                  </a:ext>
                </a:extLst>
              </p:cNvPr>
              <p:cNvSpPr/>
              <p:nvPr/>
            </p:nvSpPr>
            <p:spPr>
              <a:xfrm flipV="1">
                <a:off x="5389443" y="524566"/>
                <a:ext cx="95024" cy="47471"/>
              </a:xfrm>
              <a:custGeom>
                <a:avLst/>
                <a:gdLst>
                  <a:gd name="connsiteX0" fmla="*/ -20907 w 95024"/>
                  <a:gd name="connsiteY0" fmla="*/ -20589 h 47471"/>
                  <a:gd name="connsiteX1" fmla="*/ 25875 w 95024"/>
                  <a:gd name="connsiteY1" fmla="*/ 3133 h 47471"/>
                  <a:gd name="connsiteX2" fmla="*/ 25875 w 95024"/>
                  <a:gd name="connsiteY2" fmla="*/ 3146 h 47471"/>
                  <a:gd name="connsiteX3" fmla="*/ 52987 w 95024"/>
                  <a:gd name="connsiteY3" fmla="*/ 3146 h 47471"/>
                  <a:gd name="connsiteX4" fmla="*/ 74078 w 95024"/>
                  <a:gd name="connsiteY4" fmla="*/ -20589 h 47471"/>
                  <a:gd name="connsiteX5" fmla="*/ 74078 w 95024"/>
                  <a:gd name="connsiteY5" fmla="*/ -20589 h 47471"/>
                  <a:gd name="connsiteX6" fmla="*/ 52987 w 95024"/>
                  <a:gd name="connsiteY6" fmla="*/ -44325 h 47471"/>
                  <a:gd name="connsiteX7" fmla="*/ 25875 w 95024"/>
                  <a:gd name="connsiteY7" fmla="*/ -44325 h 47471"/>
                  <a:gd name="connsiteX8" fmla="*/ 25875 w 95024"/>
                  <a:gd name="connsiteY8" fmla="*/ -44311 h 47471"/>
                  <a:gd name="connsiteX9" fmla="*/ -20907 w 95024"/>
                  <a:gd name="connsiteY9" fmla="*/ -20589 h 4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024" h="47471">
                    <a:moveTo>
                      <a:pt x="-20907" y="-20589"/>
                    </a:moveTo>
                    <a:cubicBezTo>
                      <a:pt x="-21991" y="-5084"/>
                      <a:pt x="-70" y="2795"/>
                      <a:pt x="25875" y="3133"/>
                    </a:cubicBezTo>
                    <a:lnTo>
                      <a:pt x="25875" y="3146"/>
                    </a:lnTo>
                    <a:lnTo>
                      <a:pt x="52987" y="3146"/>
                    </a:lnTo>
                    <a:cubicBezTo>
                      <a:pt x="64581" y="3146"/>
                      <a:pt x="74078" y="-7532"/>
                      <a:pt x="74078" y="-20589"/>
                    </a:cubicBezTo>
                    <a:lnTo>
                      <a:pt x="74078" y="-20589"/>
                    </a:lnTo>
                    <a:cubicBezTo>
                      <a:pt x="74078" y="-33646"/>
                      <a:pt x="64581" y="-44325"/>
                      <a:pt x="52987" y="-44325"/>
                    </a:cubicBezTo>
                    <a:lnTo>
                      <a:pt x="25875" y="-44325"/>
                    </a:lnTo>
                    <a:lnTo>
                      <a:pt x="25875" y="-44311"/>
                    </a:lnTo>
                    <a:cubicBezTo>
                      <a:pt x="-70" y="-43973"/>
                      <a:pt x="-19683" y="-38008"/>
                      <a:pt x="-20907" y="-20589"/>
                    </a:cubicBezTo>
                  </a:path>
                </a:pathLst>
              </a:custGeom>
              <a:solidFill>
                <a:srgbClr val="D37959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F88841B-2D76-DDD8-5C29-1823AA065AE9}"/>
                  </a:ext>
                </a:extLst>
              </p:cNvPr>
              <p:cNvSpPr/>
              <p:nvPr/>
            </p:nvSpPr>
            <p:spPr>
              <a:xfrm flipV="1">
                <a:off x="5353687" y="334943"/>
                <a:ext cx="112579" cy="39244"/>
              </a:xfrm>
              <a:custGeom>
                <a:avLst/>
                <a:gdLst>
                  <a:gd name="connsiteX0" fmla="*/ 85448 w 112579"/>
                  <a:gd name="connsiteY0" fmla="*/ -45886 h 39244"/>
                  <a:gd name="connsiteX1" fmla="*/ 82733 w 112579"/>
                  <a:gd name="connsiteY1" fmla="*/ -44957 h 39244"/>
                  <a:gd name="connsiteX2" fmla="*/ -13589 w 112579"/>
                  <a:gd name="connsiteY2" fmla="*/ -27989 h 39244"/>
                  <a:gd name="connsiteX3" fmla="*/ -20723 w 112579"/>
                  <a:gd name="connsiteY3" fmla="*/ -19828 h 39244"/>
                  <a:gd name="connsiteX4" fmla="*/ -15292 w 112579"/>
                  <a:gd name="connsiteY4" fmla="*/ -9135 h 39244"/>
                  <a:gd name="connsiteX5" fmla="*/ 88178 w 112579"/>
                  <a:gd name="connsiteY5" fmla="*/ -27778 h 39244"/>
                  <a:gd name="connsiteX6" fmla="*/ 91175 w 112579"/>
                  <a:gd name="connsiteY6" fmla="*/ -40454 h 39244"/>
                  <a:gd name="connsiteX7" fmla="*/ 85448 w 112579"/>
                  <a:gd name="connsiteY7" fmla="*/ -45886 h 3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579" h="39244">
                    <a:moveTo>
                      <a:pt x="85448" y="-45886"/>
                    </a:moveTo>
                    <a:cubicBezTo>
                      <a:pt x="84534" y="-45886"/>
                      <a:pt x="83605" y="-45576"/>
                      <a:pt x="82733" y="-44957"/>
                    </a:cubicBezTo>
                    <a:cubicBezTo>
                      <a:pt x="43422" y="-16887"/>
                      <a:pt x="-13027" y="-27876"/>
                      <a:pt x="-13589" y="-27989"/>
                    </a:cubicBezTo>
                    <a:cubicBezTo>
                      <a:pt x="-17065" y="-28692"/>
                      <a:pt x="-20258" y="-25034"/>
                      <a:pt x="-20723" y="-19828"/>
                    </a:cubicBezTo>
                    <a:cubicBezTo>
                      <a:pt x="-21187" y="-14623"/>
                      <a:pt x="-18767" y="-9839"/>
                      <a:pt x="-15292" y="-9135"/>
                    </a:cubicBezTo>
                    <a:cubicBezTo>
                      <a:pt x="-12830" y="-8629"/>
                      <a:pt x="45434" y="2768"/>
                      <a:pt x="88178" y="-27778"/>
                    </a:cubicBezTo>
                    <a:cubicBezTo>
                      <a:pt x="91344" y="-30029"/>
                      <a:pt x="92694" y="-35713"/>
                      <a:pt x="91175" y="-40454"/>
                    </a:cubicBezTo>
                    <a:cubicBezTo>
                      <a:pt x="90091" y="-43874"/>
                      <a:pt x="87826" y="-45886"/>
                      <a:pt x="85448" y="-45886"/>
                    </a:cubicBezTo>
                  </a:path>
                </a:pathLst>
              </a:custGeom>
              <a:solidFill>
                <a:srgbClr val="1E1A19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D7AD1568-3EF1-CC35-24F9-087D66CF8B1C}"/>
                  </a:ext>
                </a:extLst>
              </p:cNvPr>
              <p:cNvSpPr/>
              <p:nvPr/>
            </p:nvSpPr>
            <p:spPr>
              <a:xfrm flipV="1">
                <a:off x="5351098" y="595647"/>
                <a:ext cx="255353" cy="310409"/>
              </a:xfrm>
              <a:custGeom>
                <a:avLst/>
                <a:gdLst>
                  <a:gd name="connsiteX0" fmla="*/ 184807 w 255353"/>
                  <a:gd name="connsiteY0" fmla="*/ 267589 h 310409"/>
                  <a:gd name="connsiteX1" fmla="*/ 184807 w 255353"/>
                  <a:gd name="connsiteY1" fmla="*/ 253421 h 310409"/>
                  <a:gd name="connsiteX2" fmla="*/ -21204 w 255353"/>
                  <a:gd name="connsiteY2" fmla="*/ 3146 h 310409"/>
                  <a:gd name="connsiteX3" fmla="*/ -21204 w 255353"/>
                  <a:gd name="connsiteY3" fmla="*/ -42694 h 310409"/>
                  <a:gd name="connsiteX4" fmla="*/ 170498 w 255353"/>
                  <a:gd name="connsiteY4" fmla="*/ 97935 h 310409"/>
                  <a:gd name="connsiteX5" fmla="*/ 234150 w 255353"/>
                  <a:gd name="connsiteY5" fmla="*/ 267716 h 310409"/>
                  <a:gd name="connsiteX6" fmla="*/ 230365 w 255353"/>
                  <a:gd name="connsiteY6" fmla="*/ 267589 h 310409"/>
                  <a:gd name="connsiteX7" fmla="*/ 184807 w 255353"/>
                  <a:gd name="connsiteY7" fmla="*/ 267589 h 310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5353" h="310409">
                    <a:moveTo>
                      <a:pt x="184807" y="267589"/>
                    </a:moveTo>
                    <a:lnTo>
                      <a:pt x="184807" y="253421"/>
                    </a:lnTo>
                    <a:cubicBezTo>
                      <a:pt x="184807" y="132659"/>
                      <a:pt x="74964" y="42922"/>
                      <a:pt x="-21204" y="3146"/>
                    </a:cubicBezTo>
                    <a:lnTo>
                      <a:pt x="-21204" y="-42694"/>
                    </a:lnTo>
                    <a:cubicBezTo>
                      <a:pt x="21907" y="-29848"/>
                      <a:pt x="102105" y="9548"/>
                      <a:pt x="170498" y="97935"/>
                    </a:cubicBezTo>
                    <a:cubicBezTo>
                      <a:pt x="196148" y="131069"/>
                      <a:pt x="222683" y="189445"/>
                      <a:pt x="234150" y="267716"/>
                    </a:cubicBezTo>
                    <a:cubicBezTo>
                      <a:pt x="232898" y="267631"/>
                      <a:pt x="231632" y="267589"/>
                      <a:pt x="230365" y="267589"/>
                    </a:cubicBezTo>
                    <a:lnTo>
                      <a:pt x="184807" y="267589"/>
                    </a:lnTo>
                  </a:path>
                </a:pathLst>
              </a:custGeom>
              <a:solidFill>
                <a:srgbClr val="1E1A19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BC040269-6B44-F479-4953-6269D6CF6712}"/>
                  </a:ext>
                </a:extLst>
              </p:cNvPr>
              <p:cNvSpPr/>
              <p:nvPr/>
            </p:nvSpPr>
            <p:spPr>
              <a:xfrm flipV="1">
                <a:off x="4773163" y="0"/>
                <a:ext cx="842701" cy="1938859"/>
              </a:xfrm>
              <a:custGeom>
                <a:avLst/>
                <a:gdLst>
                  <a:gd name="connsiteX0" fmla="*/ 669128 w 842701"/>
                  <a:gd name="connsiteY0" fmla="*/ 1843281 h 1938859"/>
                  <a:gd name="connsiteX1" fmla="*/ 288018 w 842701"/>
                  <a:gd name="connsiteY1" fmla="*/ 1869028 h 1938859"/>
                  <a:gd name="connsiteX2" fmla="*/ -15877 w 842701"/>
                  <a:gd name="connsiteY2" fmla="*/ 1343533 h 1938859"/>
                  <a:gd name="connsiteX3" fmla="*/ 148262 w 842701"/>
                  <a:gd name="connsiteY3" fmla="*/ 1051373 h 1938859"/>
                  <a:gd name="connsiteX4" fmla="*/ 146180 w 842701"/>
                  <a:gd name="connsiteY4" fmla="*/ 1046870 h 1938859"/>
                  <a:gd name="connsiteX5" fmla="*/ 157435 w 842701"/>
                  <a:gd name="connsiteY5" fmla="*/ 991365 h 1938859"/>
                  <a:gd name="connsiteX6" fmla="*/ 91448 w 842701"/>
                  <a:gd name="connsiteY6" fmla="*/ 944695 h 1938859"/>
                  <a:gd name="connsiteX7" fmla="*/ 132630 w 842701"/>
                  <a:gd name="connsiteY7" fmla="*/ 862330 h 1938859"/>
                  <a:gd name="connsiteX8" fmla="*/ 92123 w 842701"/>
                  <a:gd name="connsiteY8" fmla="*/ 823666 h 1938859"/>
                  <a:gd name="connsiteX9" fmla="*/ 112637 w 842701"/>
                  <a:gd name="connsiteY9" fmla="*/ 776588 h 1938859"/>
                  <a:gd name="connsiteX10" fmla="*/ 29625 w 842701"/>
                  <a:gd name="connsiteY10" fmla="*/ 683938 h 1938859"/>
                  <a:gd name="connsiteX11" fmla="*/ 98792 w 842701"/>
                  <a:gd name="connsiteY11" fmla="*/ 596663 h 1938859"/>
                  <a:gd name="connsiteX12" fmla="*/ 74297 w 842701"/>
                  <a:gd name="connsiteY12" fmla="*/ 550697 h 1938859"/>
                  <a:gd name="connsiteX13" fmla="*/ 124413 w 842701"/>
                  <a:gd name="connsiteY13" fmla="*/ 489620 h 1938859"/>
                  <a:gd name="connsiteX14" fmla="*/ 38278 w 842701"/>
                  <a:gd name="connsiteY14" fmla="*/ 394507 h 1938859"/>
                  <a:gd name="connsiteX15" fmla="*/ 94135 w 842701"/>
                  <a:gd name="connsiteY15" fmla="*/ 312790 h 1938859"/>
                  <a:gd name="connsiteX16" fmla="*/ 48957 w 842701"/>
                  <a:gd name="connsiteY16" fmla="*/ 204536 h 1938859"/>
                  <a:gd name="connsiteX17" fmla="*/ 241038 w 842701"/>
                  <a:gd name="connsiteY17" fmla="*/ 10358 h 1938859"/>
                  <a:gd name="connsiteX18" fmla="*/ 331789 w 842701"/>
                  <a:gd name="connsiteY18" fmla="*/ 204536 h 1938859"/>
                  <a:gd name="connsiteX19" fmla="*/ 286611 w 842701"/>
                  <a:gd name="connsiteY19" fmla="*/ 312790 h 1938859"/>
                  <a:gd name="connsiteX20" fmla="*/ 342468 w 842701"/>
                  <a:gd name="connsiteY20" fmla="*/ 394507 h 1938859"/>
                  <a:gd name="connsiteX21" fmla="*/ 243430 w 842701"/>
                  <a:gd name="connsiteY21" fmla="*/ 493432 h 1938859"/>
                  <a:gd name="connsiteX22" fmla="*/ 285359 w 842701"/>
                  <a:gd name="connsiteY22" fmla="*/ 550697 h 1938859"/>
                  <a:gd name="connsiteX23" fmla="*/ 259667 w 842701"/>
                  <a:gd name="connsiteY23" fmla="*/ 597592 h 1938859"/>
                  <a:gd name="connsiteX24" fmla="*/ 326766 w 842701"/>
                  <a:gd name="connsiteY24" fmla="*/ 683938 h 1938859"/>
                  <a:gd name="connsiteX25" fmla="*/ 280504 w 842701"/>
                  <a:gd name="connsiteY25" fmla="*/ 758790 h 1938859"/>
                  <a:gd name="connsiteX26" fmla="*/ 298950 w 842701"/>
                  <a:gd name="connsiteY26" fmla="*/ 786212 h 1938859"/>
                  <a:gd name="connsiteX27" fmla="*/ 278253 w 842701"/>
                  <a:gd name="connsiteY27" fmla="*/ 833445 h 1938859"/>
                  <a:gd name="connsiteX28" fmla="*/ 328778 w 842701"/>
                  <a:gd name="connsiteY28" fmla="*/ 876724 h 1938859"/>
                  <a:gd name="connsiteX29" fmla="*/ 308236 w 842701"/>
                  <a:gd name="connsiteY29" fmla="*/ 940854 h 1938859"/>
                  <a:gd name="connsiteX30" fmla="*/ 341343 w 842701"/>
                  <a:gd name="connsiteY30" fmla="*/ 969514 h 1938859"/>
                  <a:gd name="connsiteX31" fmla="*/ 368202 w 842701"/>
                  <a:gd name="connsiteY31" fmla="*/ 970429 h 1938859"/>
                  <a:gd name="connsiteX32" fmla="*/ 368202 w 842701"/>
                  <a:gd name="connsiteY32" fmla="*/ 1037739 h 1938859"/>
                  <a:gd name="connsiteX33" fmla="*/ 162191 w 842701"/>
                  <a:gd name="connsiteY33" fmla="*/ 1287986 h 1938859"/>
                  <a:gd name="connsiteX34" fmla="*/ 162191 w 842701"/>
                  <a:gd name="connsiteY34" fmla="*/ 1302154 h 1938859"/>
                  <a:gd name="connsiteX35" fmla="*/ 116647 w 842701"/>
                  <a:gd name="connsiteY35" fmla="*/ 1302154 h 1938859"/>
                  <a:gd name="connsiteX36" fmla="*/ 66291 w 842701"/>
                  <a:gd name="connsiteY36" fmla="*/ 1375655 h 1938859"/>
                  <a:gd name="connsiteX37" fmla="*/ 116647 w 842701"/>
                  <a:gd name="connsiteY37" fmla="*/ 1441600 h 1938859"/>
                  <a:gd name="connsiteX38" fmla="*/ 162191 w 842701"/>
                  <a:gd name="connsiteY38" fmla="*/ 1441600 h 1938859"/>
                  <a:gd name="connsiteX39" fmla="*/ 178273 w 842701"/>
                  <a:gd name="connsiteY39" fmla="*/ 1286564 h 1938859"/>
                  <a:gd name="connsiteX40" fmla="*/ 336559 w 842701"/>
                  <a:gd name="connsiteY40" fmla="*/ 1752952 h 1938859"/>
                  <a:gd name="connsiteX41" fmla="*/ 333069 w 842701"/>
                  <a:gd name="connsiteY41" fmla="*/ 1787057 h 1938859"/>
                  <a:gd name="connsiteX42" fmla="*/ 351332 w 842701"/>
                  <a:gd name="connsiteY42" fmla="*/ 1757173 h 1938859"/>
                  <a:gd name="connsiteX43" fmla="*/ 735411 w 842701"/>
                  <a:gd name="connsiteY43" fmla="*/ 1240134 h 1938859"/>
                  <a:gd name="connsiteX44" fmla="*/ 764493 w 842701"/>
                  <a:gd name="connsiteY44" fmla="*/ 1441600 h 1938859"/>
                  <a:gd name="connsiteX45" fmla="*/ 810052 w 842701"/>
                  <a:gd name="connsiteY45" fmla="*/ 1441600 h 1938859"/>
                  <a:gd name="connsiteX46" fmla="*/ 823249 w 842701"/>
                  <a:gd name="connsiteY46" fmla="*/ 1439405 h 1938859"/>
                  <a:gd name="connsiteX47" fmla="*/ 669128 w 842701"/>
                  <a:gd name="connsiteY47" fmla="*/ 1843281 h 1938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42701" h="1938859">
                    <a:moveTo>
                      <a:pt x="669128" y="1843281"/>
                    </a:moveTo>
                    <a:cubicBezTo>
                      <a:pt x="472867" y="1950901"/>
                      <a:pt x="300498" y="1865792"/>
                      <a:pt x="288018" y="1869028"/>
                    </a:cubicBezTo>
                    <a:cubicBezTo>
                      <a:pt x="163753" y="1901206"/>
                      <a:pt x="-49645" y="1590445"/>
                      <a:pt x="-15877" y="1343533"/>
                    </a:cubicBezTo>
                    <a:cubicBezTo>
                      <a:pt x="1372" y="1217383"/>
                      <a:pt x="68359" y="1116460"/>
                      <a:pt x="148262" y="1051373"/>
                    </a:cubicBezTo>
                    <a:cubicBezTo>
                      <a:pt x="147502" y="1049909"/>
                      <a:pt x="146784" y="1048432"/>
                      <a:pt x="146180" y="1046870"/>
                    </a:cubicBezTo>
                    <a:cubicBezTo>
                      <a:pt x="139440" y="1029536"/>
                      <a:pt x="144238" y="1009599"/>
                      <a:pt x="157435" y="991365"/>
                    </a:cubicBezTo>
                    <a:cubicBezTo>
                      <a:pt x="124048" y="986145"/>
                      <a:pt x="98581" y="969585"/>
                      <a:pt x="91448" y="944695"/>
                    </a:cubicBezTo>
                    <a:cubicBezTo>
                      <a:pt x="83456" y="916766"/>
                      <a:pt x="100579" y="885503"/>
                      <a:pt x="132630" y="862330"/>
                    </a:cubicBezTo>
                    <a:cubicBezTo>
                      <a:pt x="110653" y="854775"/>
                      <a:pt x="95303" y="841225"/>
                      <a:pt x="92123" y="823666"/>
                    </a:cubicBezTo>
                    <a:cubicBezTo>
                      <a:pt x="89182" y="807415"/>
                      <a:pt x="97202" y="790715"/>
                      <a:pt x="112637" y="776588"/>
                    </a:cubicBezTo>
                    <a:cubicBezTo>
                      <a:pt x="63463" y="759761"/>
                      <a:pt x="29625" y="724600"/>
                      <a:pt x="29625" y="683938"/>
                    </a:cubicBezTo>
                    <a:cubicBezTo>
                      <a:pt x="29625" y="647202"/>
                      <a:pt x="57230" y="614968"/>
                      <a:pt x="98792" y="596663"/>
                    </a:cubicBezTo>
                    <a:cubicBezTo>
                      <a:pt x="83498" y="584211"/>
                      <a:pt x="74297" y="568186"/>
                      <a:pt x="74297" y="550697"/>
                    </a:cubicBezTo>
                    <a:cubicBezTo>
                      <a:pt x="74297" y="524878"/>
                      <a:pt x="94332" y="502268"/>
                      <a:pt x="124413" y="489620"/>
                    </a:cubicBezTo>
                    <a:cubicBezTo>
                      <a:pt x="73452" y="472581"/>
                      <a:pt x="38278" y="436393"/>
                      <a:pt x="38278" y="394507"/>
                    </a:cubicBezTo>
                    <a:cubicBezTo>
                      <a:pt x="38278" y="361556"/>
                      <a:pt x="60044" y="332136"/>
                      <a:pt x="94135" y="312790"/>
                    </a:cubicBezTo>
                    <a:cubicBezTo>
                      <a:pt x="66347" y="285804"/>
                      <a:pt x="48957" y="247294"/>
                      <a:pt x="48957" y="204536"/>
                    </a:cubicBezTo>
                    <a:cubicBezTo>
                      <a:pt x="48957" y="122945"/>
                      <a:pt x="243036" y="88431"/>
                      <a:pt x="241038" y="10358"/>
                    </a:cubicBezTo>
                    <a:cubicBezTo>
                      <a:pt x="236817" y="-154274"/>
                      <a:pt x="331789" y="122945"/>
                      <a:pt x="331789" y="204536"/>
                    </a:cubicBezTo>
                    <a:cubicBezTo>
                      <a:pt x="331789" y="247294"/>
                      <a:pt x="314399" y="285804"/>
                      <a:pt x="286611" y="312790"/>
                    </a:cubicBezTo>
                    <a:cubicBezTo>
                      <a:pt x="320702" y="332136"/>
                      <a:pt x="342468" y="361556"/>
                      <a:pt x="342468" y="394507"/>
                    </a:cubicBezTo>
                    <a:cubicBezTo>
                      <a:pt x="342468" y="439840"/>
                      <a:pt x="301271" y="478490"/>
                      <a:pt x="243430" y="493432"/>
                    </a:cubicBezTo>
                    <a:cubicBezTo>
                      <a:pt x="268897" y="506532"/>
                      <a:pt x="285359" y="527313"/>
                      <a:pt x="285359" y="550697"/>
                    </a:cubicBezTo>
                    <a:cubicBezTo>
                      <a:pt x="285359" y="568636"/>
                      <a:pt x="275664" y="585013"/>
                      <a:pt x="259667" y="597592"/>
                    </a:cubicBezTo>
                    <a:cubicBezTo>
                      <a:pt x="300076" y="616051"/>
                      <a:pt x="326766" y="647821"/>
                      <a:pt x="326766" y="683938"/>
                    </a:cubicBezTo>
                    <a:cubicBezTo>
                      <a:pt x="326766" y="713401"/>
                      <a:pt x="308996" y="739979"/>
                      <a:pt x="280504" y="758790"/>
                    </a:cubicBezTo>
                    <a:cubicBezTo>
                      <a:pt x="290410" y="766106"/>
                      <a:pt x="296980" y="775392"/>
                      <a:pt x="298950" y="786212"/>
                    </a:cubicBezTo>
                    <a:cubicBezTo>
                      <a:pt x="301905" y="802533"/>
                      <a:pt x="293800" y="819290"/>
                      <a:pt x="278253" y="833445"/>
                    </a:cubicBezTo>
                    <a:cubicBezTo>
                      <a:pt x="303903" y="840817"/>
                      <a:pt x="322798" y="855844"/>
                      <a:pt x="328778" y="876724"/>
                    </a:cubicBezTo>
                    <a:cubicBezTo>
                      <a:pt x="334814" y="897842"/>
                      <a:pt x="326499" y="920861"/>
                      <a:pt x="308236" y="940854"/>
                    </a:cubicBezTo>
                    <a:cubicBezTo>
                      <a:pt x="323797" y="946468"/>
                      <a:pt x="335686" y="956176"/>
                      <a:pt x="341343" y="969514"/>
                    </a:cubicBezTo>
                    <a:cubicBezTo>
                      <a:pt x="350544" y="969205"/>
                      <a:pt x="359507" y="969500"/>
                      <a:pt x="368202" y="970429"/>
                    </a:cubicBezTo>
                    <a:lnTo>
                      <a:pt x="368202" y="1037739"/>
                    </a:lnTo>
                    <a:cubicBezTo>
                      <a:pt x="272119" y="1077529"/>
                      <a:pt x="162191" y="1167252"/>
                      <a:pt x="162191" y="1287986"/>
                    </a:cubicBezTo>
                    <a:lnTo>
                      <a:pt x="162191" y="1302154"/>
                    </a:lnTo>
                    <a:lnTo>
                      <a:pt x="116647" y="1302154"/>
                    </a:lnTo>
                    <a:cubicBezTo>
                      <a:pt x="88957" y="1302154"/>
                      <a:pt x="67022" y="1320163"/>
                      <a:pt x="66291" y="1375655"/>
                    </a:cubicBezTo>
                    <a:cubicBezTo>
                      <a:pt x="65784" y="1413728"/>
                      <a:pt x="88957" y="1441600"/>
                      <a:pt x="116647" y="1441600"/>
                    </a:cubicBezTo>
                    <a:lnTo>
                      <a:pt x="162191" y="1441600"/>
                    </a:lnTo>
                    <a:lnTo>
                      <a:pt x="178273" y="1286564"/>
                    </a:lnTo>
                    <a:cubicBezTo>
                      <a:pt x="178273" y="1286564"/>
                      <a:pt x="195157" y="1683306"/>
                      <a:pt x="336559" y="1752952"/>
                    </a:cubicBezTo>
                    <a:lnTo>
                      <a:pt x="333069" y="1787057"/>
                    </a:lnTo>
                    <a:lnTo>
                      <a:pt x="351332" y="1757173"/>
                    </a:lnTo>
                    <a:cubicBezTo>
                      <a:pt x="773400" y="1721295"/>
                      <a:pt x="735411" y="1240134"/>
                      <a:pt x="735411" y="1240134"/>
                    </a:cubicBezTo>
                    <a:lnTo>
                      <a:pt x="764493" y="1441600"/>
                    </a:lnTo>
                    <a:lnTo>
                      <a:pt x="810052" y="1441600"/>
                    </a:lnTo>
                    <a:cubicBezTo>
                      <a:pt x="814596" y="1441600"/>
                      <a:pt x="819028" y="1440826"/>
                      <a:pt x="823249" y="1439405"/>
                    </a:cubicBezTo>
                    <a:cubicBezTo>
                      <a:pt x="823334" y="1630404"/>
                      <a:pt x="783108" y="1780782"/>
                      <a:pt x="669128" y="1843281"/>
                    </a:cubicBezTo>
                  </a:path>
                </a:pathLst>
              </a:custGeom>
              <a:solidFill>
                <a:srgbClr val="1E1A19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F0E4542-285D-4D30-A3E6-3F6AEBE20DD7}"/>
                  </a:ext>
                </a:extLst>
              </p:cNvPr>
              <p:cNvGrpSpPr/>
              <p:nvPr/>
            </p:nvGrpSpPr>
            <p:grpSpPr>
              <a:xfrm>
                <a:off x="4858899" y="320131"/>
                <a:ext cx="601634" cy="709698"/>
                <a:chOff x="4858899" y="320131"/>
                <a:chExt cx="601634" cy="709698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343FF399-E41C-F640-988D-F44CC36DEFB2}"/>
                    </a:ext>
                  </a:extLst>
                </p:cNvPr>
                <p:cNvSpPr/>
                <p:nvPr/>
              </p:nvSpPr>
              <p:spPr>
                <a:xfrm flipV="1">
                  <a:off x="5160818" y="817881"/>
                  <a:ext cx="190280" cy="211948"/>
                </a:xfrm>
                <a:custGeom>
                  <a:avLst/>
                  <a:gdLst>
                    <a:gd name="connsiteX0" fmla="*/ 170449 w 190280"/>
                    <a:gd name="connsiteY0" fmla="*/ -41300 h 211948"/>
                    <a:gd name="connsiteX1" fmla="*/ -19831 w 190280"/>
                    <a:gd name="connsiteY1" fmla="*/ -41300 h 211948"/>
                    <a:gd name="connsiteX2" fmla="*/ -19831 w 190280"/>
                    <a:gd name="connsiteY2" fmla="*/ 170648 h 211948"/>
                    <a:gd name="connsiteX3" fmla="*/ 170449 w 190280"/>
                    <a:gd name="connsiteY3" fmla="*/ 170648 h 211948"/>
                    <a:gd name="connsiteX4" fmla="*/ 170449 w 190280"/>
                    <a:gd name="connsiteY4" fmla="*/ -41300 h 211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280" h="211948">
                      <a:moveTo>
                        <a:pt x="170449" y="-41300"/>
                      </a:moveTo>
                      <a:lnTo>
                        <a:pt x="-19831" y="-41300"/>
                      </a:lnTo>
                      <a:lnTo>
                        <a:pt x="-19831" y="170648"/>
                      </a:lnTo>
                      <a:lnTo>
                        <a:pt x="170449" y="170648"/>
                      </a:lnTo>
                      <a:lnTo>
                        <a:pt x="170449" y="-41300"/>
                      </a:lnTo>
                    </a:path>
                  </a:pathLst>
                </a:custGeom>
                <a:solidFill>
                  <a:srgbClr val="C7834A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5FFEB618-BE19-8689-DFAF-6431E5505BC8}"/>
                    </a:ext>
                  </a:extLst>
                </p:cNvPr>
                <p:cNvSpPr/>
                <p:nvPr/>
              </p:nvSpPr>
              <p:spPr>
                <a:xfrm flipV="1">
                  <a:off x="5160818" y="834792"/>
                  <a:ext cx="190280" cy="111883"/>
                </a:xfrm>
                <a:custGeom>
                  <a:avLst/>
                  <a:gdLst>
                    <a:gd name="connsiteX0" fmla="*/ -19831 w 190280"/>
                    <a:gd name="connsiteY0" fmla="*/ -16199 h 111883"/>
                    <a:gd name="connsiteX1" fmla="*/ 75309 w 190280"/>
                    <a:gd name="connsiteY1" fmla="*/ -41567 h 111883"/>
                    <a:gd name="connsiteX2" fmla="*/ 170449 w 190280"/>
                    <a:gd name="connsiteY2" fmla="*/ -16199 h 111883"/>
                    <a:gd name="connsiteX3" fmla="*/ 170449 w 190280"/>
                    <a:gd name="connsiteY3" fmla="*/ 70317 h 111883"/>
                    <a:gd name="connsiteX4" fmla="*/ -19831 w 190280"/>
                    <a:gd name="connsiteY4" fmla="*/ 70317 h 111883"/>
                    <a:gd name="connsiteX5" fmla="*/ -19831 w 190280"/>
                    <a:gd name="connsiteY5" fmla="*/ -16199 h 111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280" h="111883">
                      <a:moveTo>
                        <a:pt x="-19831" y="-16199"/>
                      </a:moveTo>
                      <a:cubicBezTo>
                        <a:pt x="10067" y="-26639"/>
                        <a:pt x="52825" y="-41567"/>
                        <a:pt x="75309" y="-41567"/>
                      </a:cubicBezTo>
                      <a:cubicBezTo>
                        <a:pt x="99566" y="-41567"/>
                        <a:pt x="140565" y="-26639"/>
                        <a:pt x="170449" y="-16199"/>
                      </a:cubicBezTo>
                      <a:lnTo>
                        <a:pt x="170449" y="70317"/>
                      </a:lnTo>
                      <a:lnTo>
                        <a:pt x="-19831" y="70317"/>
                      </a:lnTo>
                      <a:lnTo>
                        <a:pt x="-19831" y="-16199"/>
                      </a:lnTo>
                    </a:path>
                  </a:pathLst>
                </a:custGeom>
                <a:solidFill>
                  <a:srgbClr val="936441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11B2436-F0EF-76F3-E8CD-3065260A1F9A}"/>
                    </a:ext>
                  </a:extLst>
                </p:cNvPr>
                <p:cNvSpPr/>
                <p:nvPr/>
              </p:nvSpPr>
              <p:spPr>
                <a:xfrm flipV="1">
                  <a:off x="4858899" y="456328"/>
                  <a:ext cx="104237" cy="139446"/>
                </a:xfrm>
                <a:custGeom>
                  <a:avLst/>
                  <a:gdLst>
                    <a:gd name="connsiteX0" fmla="*/ 85336 w 104237"/>
                    <a:gd name="connsiteY0" fmla="*/ -19291 h 139446"/>
                    <a:gd name="connsiteX1" fmla="*/ 85336 w 104237"/>
                    <a:gd name="connsiteY1" fmla="*/ 94942 h 139446"/>
                    <a:gd name="connsiteX2" fmla="*/ 32658 w 104237"/>
                    <a:gd name="connsiteY2" fmla="*/ 94942 h 139446"/>
                    <a:gd name="connsiteX3" fmla="*/ -17698 w 104237"/>
                    <a:gd name="connsiteY3" fmla="*/ 28996 h 139446"/>
                    <a:gd name="connsiteX4" fmla="*/ 32658 w 104237"/>
                    <a:gd name="connsiteY4" fmla="*/ -44504 h 139446"/>
                    <a:gd name="connsiteX5" fmla="*/ 86531 w 104237"/>
                    <a:gd name="connsiteY5" fmla="*/ -44504 h 139446"/>
                    <a:gd name="connsiteX6" fmla="*/ 85336 w 104237"/>
                    <a:gd name="connsiteY6" fmla="*/ -19291 h 139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4237" h="139446">
                      <a:moveTo>
                        <a:pt x="85336" y="-19291"/>
                      </a:moveTo>
                      <a:lnTo>
                        <a:pt x="85336" y="94942"/>
                      </a:lnTo>
                      <a:lnTo>
                        <a:pt x="32658" y="94942"/>
                      </a:lnTo>
                      <a:cubicBezTo>
                        <a:pt x="4968" y="94942"/>
                        <a:pt x="-18205" y="67070"/>
                        <a:pt x="-17698" y="28996"/>
                      </a:cubicBezTo>
                      <a:cubicBezTo>
                        <a:pt x="-16967" y="-26495"/>
                        <a:pt x="4968" y="-44504"/>
                        <a:pt x="32658" y="-44504"/>
                      </a:cubicBezTo>
                      <a:lnTo>
                        <a:pt x="86531" y="-44504"/>
                      </a:lnTo>
                      <a:cubicBezTo>
                        <a:pt x="85758" y="-36189"/>
                        <a:pt x="85336" y="-27775"/>
                        <a:pt x="85336" y="-19291"/>
                      </a:cubicBezTo>
                    </a:path>
                  </a:pathLst>
                </a:custGeom>
                <a:solidFill>
                  <a:srgbClr val="C7834A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9DAC42-4ACE-578A-0551-E87095177DFA}"/>
                    </a:ext>
                  </a:extLst>
                </p:cNvPr>
                <p:cNvSpPr/>
                <p:nvPr/>
              </p:nvSpPr>
              <p:spPr>
                <a:xfrm flipV="1">
                  <a:off x="4904887" y="496384"/>
                  <a:ext cx="58361" cy="59346"/>
                </a:xfrm>
                <a:custGeom>
                  <a:avLst/>
                  <a:gdLst>
                    <a:gd name="connsiteX0" fmla="*/ 40513 w 58361"/>
                    <a:gd name="connsiteY0" fmla="*/ 14842 h 59346"/>
                    <a:gd name="connsiteX1" fmla="*/ 11825 w 58361"/>
                    <a:gd name="connsiteY1" fmla="*/ 14842 h 59346"/>
                    <a:gd name="connsiteX2" fmla="*/ -17848 w 58361"/>
                    <a:gd name="connsiteY2" fmla="*/ -14831 h 59346"/>
                    <a:gd name="connsiteX3" fmla="*/ -17848 w 58361"/>
                    <a:gd name="connsiteY3" fmla="*/ -14831 h 59346"/>
                    <a:gd name="connsiteX4" fmla="*/ 11825 w 58361"/>
                    <a:gd name="connsiteY4" fmla="*/ -44504 h 59346"/>
                    <a:gd name="connsiteX5" fmla="*/ 40513 w 58361"/>
                    <a:gd name="connsiteY5" fmla="*/ -44504 h 59346"/>
                    <a:gd name="connsiteX6" fmla="*/ 40513 w 58361"/>
                    <a:gd name="connsiteY6" fmla="*/ 14842 h 59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361" h="59346">
                      <a:moveTo>
                        <a:pt x="40513" y="14842"/>
                      </a:moveTo>
                      <a:lnTo>
                        <a:pt x="11825" y="14842"/>
                      </a:lnTo>
                      <a:cubicBezTo>
                        <a:pt x="-4496" y="14842"/>
                        <a:pt x="-17848" y="1490"/>
                        <a:pt x="-17848" y="-14831"/>
                      </a:cubicBezTo>
                      <a:lnTo>
                        <a:pt x="-17848" y="-14831"/>
                      </a:lnTo>
                      <a:cubicBezTo>
                        <a:pt x="-17848" y="-31152"/>
                        <a:pt x="-4496" y="-44504"/>
                        <a:pt x="11825" y="-44504"/>
                      </a:cubicBezTo>
                      <a:lnTo>
                        <a:pt x="40513" y="-44504"/>
                      </a:lnTo>
                      <a:lnTo>
                        <a:pt x="40513" y="14842"/>
                      </a:lnTo>
                    </a:path>
                  </a:pathLst>
                </a:custGeom>
                <a:solidFill>
                  <a:srgbClr val="936441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ABA582C3-5ABE-1F03-5ADE-54BAD18E0DA1}"/>
                    </a:ext>
                  </a:extLst>
                </p:cNvPr>
                <p:cNvSpPr/>
                <p:nvPr/>
              </p:nvSpPr>
              <p:spPr>
                <a:xfrm flipV="1">
                  <a:off x="5027450" y="524566"/>
                  <a:ext cx="95024" cy="47471"/>
                </a:xfrm>
                <a:custGeom>
                  <a:avLst/>
                  <a:gdLst>
                    <a:gd name="connsiteX0" fmla="*/ 76269 w 95024"/>
                    <a:gd name="connsiteY0" fmla="*/ -20589 h 47471"/>
                    <a:gd name="connsiteX1" fmla="*/ 29501 w 95024"/>
                    <a:gd name="connsiteY1" fmla="*/ 3133 h 47471"/>
                    <a:gd name="connsiteX2" fmla="*/ 29501 w 95024"/>
                    <a:gd name="connsiteY2" fmla="*/ 3146 h 47471"/>
                    <a:gd name="connsiteX3" fmla="*/ 2389 w 95024"/>
                    <a:gd name="connsiteY3" fmla="*/ 3146 h 47471"/>
                    <a:gd name="connsiteX4" fmla="*/ -18716 w 95024"/>
                    <a:gd name="connsiteY4" fmla="*/ -20589 h 47471"/>
                    <a:gd name="connsiteX5" fmla="*/ -18716 w 95024"/>
                    <a:gd name="connsiteY5" fmla="*/ -20589 h 47471"/>
                    <a:gd name="connsiteX6" fmla="*/ 2389 w 95024"/>
                    <a:gd name="connsiteY6" fmla="*/ -44325 h 47471"/>
                    <a:gd name="connsiteX7" fmla="*/ 29501 w 95024"/>
                    <a:gd name="connsiteY7" fmla="*/ -44325 h 47471"/>
                    <a:gd name="connsiteX8" fmla="*/ 29501 w 95024"/>
                    <a:gd name="connsiteY8" fmla="*/ -44311 h 47471"/>
                    <a:gd name="connsiteX9" fmla="*/ 76269 w 95024"/>
                    <a:gd name="connsiteY9" fmla="*/ -20589 h 4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5024" h="47471">
                      <a:moveTo>
                        <a:pt x="76269" y="-20589"/>
                      </a:moveTo>
                      <a:cubicBezTo>
                        <a:pt x="77353" y="-5084"/>
                        <a:pt x="55446" y="2795"/>
                        <a:pt x="29501" y="3133"/>
                      </a:cubicBezTo>
                      <a:lnTo>
                        <a:pt x="29501" y="3146"/>
                      </a:lnTo>
                      <a:lnTo>
                        <a:pt x="2389" y="3146"/>
                      </a:lnTo>
                      <a:cubicBezTo>
                        <a:pt x="-9219" y="3146"/>
                        <a:pt x="-18716" y="-7532"/>
                        <a:pt x="-18716" y="-20589"/>
                      </a:cubicBezTo>
                      <a:lnTo>
                        <a:pt x="-18716" y="-20589"/>
                      </a:lnTo>
                      <a:cubicBezTo>
                        <a:pt x="-18716" y="-33646"/>
                        <a:pt x="-9219" y="-44325"/>
                        <a:pt x="2389" y="-44325"/>
                      </a:cubicBezTo>
                      <a:lnTo>
                        <a:pt x="29501" y="-44325"/>
                      </a:lnTo>
                      <a:lnTo>
                        <a:pt x="29501" y="-44311"/>
                      </a:lnTo>
                      <a:cubicBezTo>
                        <a:pt x="55446" y="-43973"/>
                        <a:pt x="75059" y="-38008"/>
                        <a:pt x="76269" y="-20589"/>
                      </a:cubicBezTo>
                    </a:path>
                  </a:pathLst>
                </a:custGeom>
                <a:solidFill>
                  <a:srgbClr val="D37959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6BB912C-6E54-EA36-43D2-635C6E367C26}"/>
                    </a:ext>
                  </a:extLst>
                </p:cNvPr>
                <p:cNvSpPr/>
                <p:nvPr/>
              </p:nvSpPr>
              <p:spPr>
                <a:xfrm flipV="1">
                  <a:off x="5042147" y="334943"/>
                  <a:ext cx="112579" cy="39244"/>
                </a:xfrm>
                <a:custGeom>
                  <a:avLst/>
                  <a:gdLst>
                    <a:gd name="connsiteX0" fmla="*/ -12510 w 112579"/>
                    <a:gd name="connsiteY0" fmla="*/ -45886 h 39244"/>
                    <a:gd name="connsiteX1" fmla="*/ -18236 w 112579"/>
                    <a:gd name="connsiteY1" fmla="*/ -40454 h 39244"/>
                    <a:gd name="connsiteX2" fmla="*/ -15239 w 112579"/>
                    <a:gd name="connsiteY2" fmla="*/ -27778 h 39244"/>
                    <a:gd name="connsiteX3" fmla="*/ 88230 w 112579"/>
                    <a:gd name="connsiteY3" fmla="*/ -9135 h 39244"/>
                    <a:gd name="connsiteX4" fmla="*/ 93661 w 112579"/>
                    <a:gd name="connsiteY4" fmla="*/ -19828 h 39244"/>
                    <a:gd name="connsiteX5" fmla="*/ 86528 w 112579"/>
                    <a:gd name="connsiteY5" fmla="*/ -27989 h 39244"/>
                    <a:gd name="connsiteX6" fmla="*/ -9794 w 112579"/>
                    <a:gd name="connsiteY6" fmla="*/ -44957 h 39244"/>
                    <a:gd name="connsiteX7" fmla="*/ -12510 w 112579"/>
                    <a:gd name="connsiteY7" fmla="*/ -45886 h 39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579" h="39244">
                      <a:moveTo>
                        <a:pt x="-12510" y="-45886"/>
                      </a:moveTo>
                      <a:cubicBezTo>
                        <a:pt x="-14888" y="-45886"/>
                        <a:pt x="-17153" y="-43874"/>
                        <a:pt x="-18236" y="-40454"/>
                      </a:cubicBezTo>
                      <a:cubicBezTo>
                        <a:pt x="-19756" y="-35713"/>
                        <a:pt x="-18405" y="-30029"/>
                        <a:pt x="-15239" y="-27778"/>
                      </a:cubicBezTo>
                      <a:cubicBezTo>
                        <a:pt x="27505" y="2768"/>
                        <a:pt x="85768" y="-8629"/>
                        <a:pt x="88230" y="-9135"/>
                      </a:cubicBezTo>
                      <a:cubicBezTo>
                        <a:pt x="91705" y="-9839"/>
                        <a:pt x="94126" y="-14623"/>
                        <a:pt x="93661" y="-19828"/>
                      </a:cubicBezTo>
                      <a:cubicBezTo>
                        <a:pt x="93197" y="-25048"/>
                        <a:pt x="89989" y="-28678"/>
                        <a:pt x="86528" y="-27989"/>
                      </a:cubicBezTo>
                      <a:cubicBezTo>
                        <a:pt x="85965" y="-27876"/>
                        <a:pt x="29517" y="-16887"/>
                        <a:pt x="-9794" y="-44957"/>
                      </a:cubicBezTo>
                      <a:cubicBezTo>
                        <a:pt x="-10667" y="-45576"/>
                        <a:pt x="-11595" y="-45886"/>
                        <a:pt x="-12510" y="-45886"/>
                      </a:cubicBezTo>
                    </a:path>
                  </a:pathLst>
                </a:custGeom>
                <a:solidFill>
                  <a:srgbClr val="1E1A19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D46CF2B8-F909-C377-59E3-FF830E6DE298}"/>
                    </a:ext>
                  </a:extLst>
                </p:cNvPr>
                <p:cNvSpPr/>
                <p:nvPr/>
              </p:nvSpPr>
              <p:spPr>
                <a:xfrm flipV="1">
                  <a:off x="5051396" y="389059"/>
                  <a:ext cx="105495" cy="105495"/>
                </a:xfrm>
                <a:custGeom>
                  <a:avLst/>
                  <a:gdLst>
                    <a:gd name="connsiteX0" fmla="*/ 86600 w 105495"/>
                    <a:gd name="connsiteY0" fmla="*/ 7565 h 105495"/>
                    <a:gd name="connsiteX1" fmla="*/ 33852 w 105495"/>
                    <a:gd name="connsiteY1" fmla="*/ -45183 h 105495"/>
                    <a:gd name="connsiteX2" fmla="*/ -18896 w 105495"/>
                    <a:gd name="connsiteY2" fmla="*/ 7565 h 105495"/>
                    <a:gd name="connsiteX3" fmla="*/ 33852 w 105495"/>
                    <a:gd name="connsiteY3" fmla="*/ 60313 h 105495"/>
                    <a:gd name="connsiteX4" fmla="*/ 86600 w 105495"/>
                    <a:gd name="connsiteY4" fmla="*/ 7565 h 105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495" h="105495">
                      <a:moveTo>
                        <a:pt x="86600" y="7565"/>
                      </a:moveTo>
                      <a:cubicBezTo>
                        <a:pt x="86600" y="-21559"/>
                        <a:pt x="62991" y="-45183"/>
                        <a:pt x="33852" y="-45183"/>
                      </a:cubicBezTo>
                      <a:cubicBezTo>
                        <a:pt x="4713" y="-45183"/>
                        <a:pt x="-18896" y="-21559"/>
                        <a:pt x="-18896" y="7565"/>
                      </a:cubicBezTo>
                      <a:cubicBezTo>
                        <a:pt x="-18896" y="36704"/>
                        <a:pt x="4713" y="60313"/>
                        <a:pt x="33852" y="60313"/>
                      </a:cubicBezTo>
                      <a:cubicBezTo>
                        <a:pt x="62991" y="60313"/>
                        <a:pt x="86600" y="36704"/>
                        <a:pt x="86600" y="7565"/>
                      </a:cubicBezTo>
                    </a:path>
                  </a:pathLst>
                </a:custGeom>
                <a:solidFill>
                  <a:srgbClr val="8C5528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4149C439-BCF5-C050-F640-51326D0B99FA}"/>
                    </a:ext>
                  </a:extLst>
                </p:cNvPr>
                <p:cNvSpPr/>
                <p:nvPr/>
              </p:nvSpPr>
              <p:spPr>
                <a:xfrm flipV="1">
                  <a:off x="5059487" y="405254"/>
                  <a:ext cx="89315" cy="89301"/>
                </a:xfrm>
                <a:custGeom>
                  <a:avLst/>
                  <a:gdLst>
                    <a:gd name="connsiteX0" fmla="*/ 70420 w 89315"/>
                    <a:gd name="connsiteY0" fmla="*/ -460 h 89301"/>
                    <a:gd name="connsiteX1" fmla="*/ 25762 w 89315"/>
                    <a:gd name="connsiteY1" fmla="*/ -45118 h 89301"/>
                    <a:gd name="connsiteX2" fmla="*/ -18896 w 89315"/>
                    <a:gd name="connsiteY2" fmla="*/ -460 h 89301"/>
                    <a:gd name="connsiteX3" fmla="*/ 25762 w 89315"/>
                    <a:gd name="connsiteY3" fmla="*/ 44184 h 89301"/>
                    <a:gd name="connsiteX4" fmla="*/ 70420 w 89315"/>
                    <a:gd name="connsiteY4" fmla="*/ -460 h 89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15" h="89301">
                      <a:moveTo>
                        <a:pt x="70420" y="-460"/>
                      </a:moveTo>
                      <a:cubicBezTo>
                        <a:pt x="70420" y="-25124"/>
                        <a:pt x="50426" y="-45118"/>
                        <a:pt x="25762" y="-45118"/>
                      </a:cubicBezTo>
                      <a:cubicBezTo>
                        <a:pt x="1097" y="-45118"/>
                        <a:pt x="-18896" y="-25124"/>
                        <a:pt x="-18896" y="-460"/>
                      </a:cubicBezTo>
                      <a:cubicBezTo>
                        <a:pt x="-18896" y="24191"/>
                        <a:pt x="1097" y="44184"/>
                        <a:pt x="25762" y="44184"/>
                      </a:cubicBezTo>
                      <a:cubicBezTo>
                        <a:pt x="50426" y="44184"/>
                        <a:pt x="70420" y="24191"/>
                        <a:pt x="70420" y="-460"/>
                      </a:cubicBezTo>
                    </a:path>
                  </a:pathLst>
                </a:custGeom>
                <a:solidFill>
                  <a:srgbClr val="F9FFFC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0ECC854-7634-487E-B487-86EB4D103F1B}"/>
                    </a:ext>
                  </a:extLst>
                </p:cNvPr>
                <p:cNvSpPr/>
                <p:nvPr/>
              </p:nvSpPr>
              <p:spPr>
                <a:xfrm flipV="1">
                  <a:off x="5075259" y="421026"/>
                  <a:ext cx="57756" cy="57756"/>
                </a:xfrm>
                <a:custGeom>
                  <a:avLst/>
                  <a:gdLst>
                    <a:gd name="connsiteX0" fmla="*/ 31629 w 57756"/>
                    <a:gd name="connsiteY0" fmla="*/ -16232 h 57756"/>
                    <a:gd name="connsiteX1" fmla="*/ 18924 w 57756"/>
                    <a:gd name="connsiteY1" fmla="*/ -3528 h 57756"/>
                    <a:gd name="connsiteX2" fmla="*/ 25931 w 57756"/>
                    <a:gd name="connsiteY2" fmla="*/ 7827 h 57756"/>
                    <a:gd name="connsiteX3" fmla="*/ 9990 w 57756"/>
                    <a:gd name="connsiteY3" fmla="*/ 12639 h 57756"/>
                    <a:gd name="connsiteX4" fmla="*/ -18896 w 57756"/>
                    <a:gd name="connsiteY4" fmla="*/ -16232 h 57756"/>
                    <a:gd name="connsiteX5" fmla="*/ 9990 w 57756"/>
                    <a:gd name="connsiteY5" fmla="*/ -45118 h 57756"/>
                    <a:gd name="connsiteX6" fmla="*/ 38861 w 57756"/>
                    <a:gd name="connsiteY6" fmla="*/ -16232 h 57756"/>
                    <a:gd name="connsiteX7" fmla="*/ 38748 w 57756"/>
                    <a:gd name="connsiteY7" fmla="*/ -14038 h 57756"/>
                    <a:gd name="connsiteX8" fmla="*/ 31629 w 57756"/>
                    <a:gd name="connsiteY8" fmla="*/ -16232 h 57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756" h="57756">
                      <a:moveTo>
                        <a:pt x="31629" y="-16232"/>
                      </a:moveTo>
                      <a:cubicBezTo>
                        <a:pt x="24608" y="-16232"/>
                        <a:pt x="18924" y="-10534"/>
                        <a:pt x="18924" y="-3528"/>
                      </a:cubicBezTo>
                      <a:cubicBezTo>
                        <a:pt x="18924" y="1454"/>
                        <a:pt x="21780" y="5745"/>
                        <a:pt x="25931" y="7827"/>
                      </a:cubicBezTo>
                      <a:cubicBezTo>
                        <a:pt x="21372" y="10866"/>
                        <a:pt x="15885" y="12639"/>
                        <a:pt x="9990" y="12639"/>
                      </a:cubicBezTo>
                      <a:cubicBezTo>
                        <a:pt x="-5966" y="12639"/>
                        <a:pt x="-18896" y="-291"/>
                        <a:pt x="-18896" y="-16232"/>
                      </a:cubicBezTo>
                      <a:cubicBezTo>
                        <a:pt x="-18896" y="-32188"/>
                        <a:pt x="-5966" y="-45118"/>
                        <a:pt x="9990" y="-45118"/>
                      </a:cubicBezTo>
                      <a:cubicBezTo>
                        <a:pt x="25931" y="-45118"/>
                        <a:pt x="38861" y="-32188"/>
                        <a:pt x="38861" y="-16232"/>
                      </a:cubicBezTo>
                      <a:cubicBezTo>
                        <a:pt x="38861" y="-15501"/>
                        <a:pt x="38805" y="-14769"/>
                        <a:pt x="38748" y="-14038"/>
                      </a:cubicBezTo>
                      <a:cubicBezTo>
                        <a:pt x="36722" y="-15417"/>
                        <a:pt x="34274" y="-16232"/>
                        <a:pt x="31629" y="-16232"/>
                      </a:cubicBezTo>
                    </a:path>
                  </a:pathLst>
                </a:custGeom>
                <a:solidFill>
                  <a:srgbClr val="3F1600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643F3E7B-F81D-34CE-8A48-BC7B07506A2B}"/>
                    </a:ext>
                  </a:extLst>
                </p:cNvPr>
                <p:cNvSpPr/>
                <p:nvPr/>
              </p:nvSpPr>
              <p:spPr>
                <a:xfrm flipV="1">
                  <a:off x="5051438" y="389059"/>
                  <a:ext cx="105406" cy="36758"/>
                </a:xfrm>
                <a:custGeom>
                  <a:avLst/>
                  <a:gdLst>
                    <a:gd name="connsiteX0" fmla="*/ 33810 w 105406"/>
                    <a:gd name="connsiteY0" fmla="*/ -34900 h 36758"/>
                    <a:gd name="connsiteX1" fmla="*/ 73361 w 105406"/>
                    <a:gd name="connsiteY1" fmla="*/ -44917 h 36758"/>
                    <a:gd name="connsiteX2" fmla="*/ 84729 w 105406"/>
                    <a:gd name="connsiteY2" fmla="*/ -31846 h 36758"/>
                    <a:gd name="connsiteX3" fmla="*/ 33810 w 105406"/>
                    <a:gd name="connsiteY3" fmla="*/ -8702 h 36758"/>
                    <a:gd name="connsiteX4" fmla="*/ -17122 w 105406"/>
                    <a:gd name="connsiteY4" fmla="*/ -31846 h 36758"/>
                    <a:gd name="connsiteX5" fmla="*/ -5740 w 105406"/>
                    <a:gd name="connsiteY5" fmla="*/ -44917 h 36758"/>
                    <a:gd name="connsiteX6" fmla="*/ 33810 w 105406"/>
                    <a:gd name="connsiteY6" fmla="*/ -34900 h 36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5406" h="36758">
                      <a:moveTo>
                        <a:pt x="33810" y="-34900"/>
                      </a:moveTo>
                      <a:cubicBezTo>
                        <a:pt x="48077" y="-34900"/>
                        <a:pt x="61528" y="-41118"/>
                        <a:pt x="73361" y="-44917"/>
                      </a:cubicBezTo>
                      <a:cubicBezTo>
                        <a:pt x="82253" y="-47773"/>
                        <a:pt x="90160" y="-38755"/>
                        <a:pt x="84729" y="-31846"/>
                      </a:cubicBezTo>
                      <a:cubicBezTo>
                        <a:pt x="73769" y="-17889"/>
                        <a:pt x="55056" y="-8702"/>
                        <a:pt x="33810" y="-8702"/>
                      </a:cubicBezTo>
                      <a:cubicBezTo>
                        <a:pt x="12565" y="-8702"/>
                        <a:pt x="-6148" y="-17889"/>
                        <a:pt x="-17122" y="-31846"/>
                      </a:cubicBezTo>
                      <a:cubicBezTo>
                        <a:pt x="-22539" y="-38755"/>
                        <a:pt x="-14632" y="-47773"/>
                        <a:pt x="-5740" y="-44917"/>
                      </a:cubicBezTo>
                      <a:cubicBezTo>
                        <a:pt x="6093" y="-41118"/>
                        <a:pt x="19544" y="-34900"/>
                        <a:pt x="33810" y="-34900"/>
                      </a:cubicBezTo>
                    </a:path>
                  </a:pathLst>
                </a:custGeom>
                <a:solidFill>
                  <a:srgbClr val="4F321F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A6751EA4-A9F0-1184-198F-CC051DBDAF5C}"/>
                    </a:ext>
                  </a:extLst>
                </p:cNvPr>
                <p:cNvSpPr/>
                <p:nvPr/>
              </p:nvSpPr>
              <p:spPr>
                <a:xfrm flipV="1">
                  <a:off x="5355038" y="389059"/>
                  <a:ext cx="105495" cy="105495"/>
                </a:xfrm>
                <a:custGeom>
                  <a:avLst/>
                  <a:gdLst>
                    <a:gd name="connsiteX0" fmla="*/ 84730 w 105495"/>
                    <a:gd name="connsiteY0" fmla="*/ 7565 h 105495"/>
                    <a:gd name="connsiteX1" fmla="*/ 31982 w 105495"/>
                    <a:gd name="connsiteY1" fmla="*/ -45183 h 105495"/>
                    <a:gd name="connsiteX2" fmla="*/ -20766 w 105495"/>
                    <a:gd name="connsiteY2" fmla="*/ 7565 h 105495"/>
                    <a:gd name="connsiteX3" fmla="*/ 31982 w 105495"/>
                    <a:gd name="connsiteY3" fmla="*/ 60313 h 105495"/>
                    <a:gd name="connsiteX4" fmla="*/ 84730 w 105495"/>
                    <a:gd name="connsiteY4" fmla="*/ 7565 h 105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495" h="105495">
                      <a:moveTo>
                        <a:pt x="84730" y="7565"/>
                      </a:moveTo>
                      <a:cubicBezTo>
                        <a:pt x="84730" y="-21559"/>
                        <a:pt x="61106" y="-45183"/>
                        <a:pt x="31982" y="-45183"/>
                      </a:cubicBezTo>
                      <a:cubicBezTo>
                        <a:pt x="2843" y="-45183"/>
                        <a:pt x="-20766" y="-21559"/>
                        <a:pt x="-20766" y="7565"/>
                      </a:cubicBezTo>
                      <a:cubicBezTo>
                        <a:pt x="-20766" y="36704"/>
                        <a:pt x="2843" y="60313"/>
                        <a:pt x="31982" y="60313"/>
                      </a:cubicBezTo>
                      <a:cubicBezTo>
                        <a:pt x="61106" y="60313"/>
                        <a:pt x="84730" y="36704"/>
                        <a:pt x="84730" y="7565"/>
                      </a:cubicBezTo>
                    </a:path>
                  </a:pathLst>
                </a:custGeom>
                <a:solidFill>
                  <a:srgbClr val="8C5528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49BF0F05-F51A-CAD5-335A-81ECCA4C2EBD}"/>
                    </a:ext>
                  </a:extLst>
                </p:cNvPr>
                <p:cNvSpPr/>
                <p:nvPr/>
              </p:nvSpPr>
              <p:spPr>
                <a:xfrm flipV="1">
                  <a:off x="5363128" y="405254"/>
                  <a:ext cx="89301" cy="89301"/>
                </a:xfrm>
                <a:custGeom>
                  <a:avLst/>
                  <a:gdLst>
                    <a:gd name="connsiteX0" fmla="*/ 68535 w 89301"/>
                    <a:gd name="connsiteY0" fmla="*/ -460 h 89301"/>
                    <a:gd name="connsiteX1" fmla="*/ 23892 w 89301"/>
                    <a:gd name="connsiteY1" fmla="*/ -45118 h 89301"/>
                    <a:gd name="connsiteX2" fmla="*/ -20766 w 89301"/>
                    <a:gd name="connsiteY2" fmla="*/ -460 h 89301"/>
                    <a:gd name="connsiteX3" fmla="*/ 23892 w 89301"/>
                    <a:gd name="connsiteY3" fmla="*/ 44184 h 89301"/>
                    <a:gd name="connsiteX4" fmla="*/ 68535 w 89301"/>
                    <a:gd name="connsiteY4" fmla="*/ -460 h 89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01" h="89301">
                      <a:moveTo>
                        <a:pt x="68535" y="-460"/>
                      </a:moveTo>
                      <a:cubicBezTo>
                        <a:pt x="68535" y="-25124"/>
                        <a:pt x="48542" y="-45118"/>
                        <a:pt x="23892" y="-45118"/>
                      </a:cubicBezTo>
                      <a:cubicBezTo>
                        <a:pt x="-773" y="-45118"/>
                        <a:pt x="-20766" y="-25124"/>
                        <a:pt x="-20766" y="-460"/>
                      </a:cubicBezTo>
                      <a:cubicBezTo>
                        <a:pt x="-20766" y="24191"/>
                        <a:pt x="-773" y="44184"/>
                        <a:pt x="23892" y="44184"/>
                      </a:cubicBezTo>
                      <a:cubicBezTo>
                        <a:pt x="48542" y="44184"/>
                        <a:pt x="68535" y="24191"/>
                        <a:pt x="68535" y="-460"/>
                      </a:cubicBezTo>
                    </a:path>
                  </a:pathLst>
                </a:custGeom>
                <a:solidFill>
                  <a:srgbClr val="F9FFFC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1C04DC1-C6C7-A80F-368A-6359D8FBF858}"/>
                    </a:ext>
                  </a:extLst>
                </p:cNvPr>
                <p:cNvSpPr/>
                <p:nvPr/>
              </p:nvSpPr>
              <p:spPr>
                <a:xfrm flipV="1">
                  <a:off x="5378901" y="421026"/>
                  <a:ext cx="57756" cy="57756"/>
                </a:xfrm>
                <a:custGeom>
                  <a:avLst/>
                  <a:gdLst>
                    <a:gd name="connsiteX0" fmla="*/ 29759 w 57756"/>
                    <a:gd name="connsiteY0" fmla="*/ -16232 h 57756"/>
                    <a:gd name="connsiteX1" fmla="*/ 17053 w 57756"/>
                    <a:gd name="connsiteY1" fmla="*/ -3528 h 57756"/>
                    <a:gd name="connsiteX2" fmla="*/ 24060 w 57756"/>
                    <a:gd name="connsiteY2" fmla="*/ 7827 h 57756"/>
                    <a:gd name="connsiteX3" fmla="*/ 8119 w 57756"/>
                    <a:gd name="connsiteY3" fmla="*/ 12639 h 57756"/>
                    <a:gd name="connsiteX4" fmla="*/ -20766 w 57756"/>
                    <a:gd name="connsiteY4" fmla="*/ -16232 h 57756"/>
                    <a:gd name="connsiteX5" fmla="*/ 8119 w 57756"/>
                    <a:gd name="connsiteY5" fmla="*/ -45118 h 57756"/>
                    <a:gd name="connsiteX6" fmla="*/ 36991 w 57756"/>
                    <a:gd name="connsiteY6" fmla="*/ -16232 h 57756"/>
                    <a:gd name="connsiteX7" fmla="*/ 36878 w 57756"/>
                    <a:gd name="connsiteY7" fmla="*/ -14038 h 57756"/>
                    <a:gd name="connsiteX8" fmla="*/ 29759 w 57756"/>
                    <a:gd name="connsiteY8" fmla="*/ -16232 h 57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756" h="57756">
                      <a:moveTo>
                        <a:pt x="29759" y="-16232"/>
                      </a:moveTo>
                      <a:cubicBezTo>
                        <a:pt x="22738" y="-16232"/>
                        <a:pt x="17053" y="-10534"/>
                        <a:pt x="17053" y="-3528"/>
                      </a:cubicBezTo>
                      <a:cubicBezTo>
                        <a:pt x="17053" y="1454"/>
                        <a:pt x="19910" y="5745"/>
                        <a:pt x="24060" y="7827"/>
                      </a:cubicBezTo>
                      <a:cubicBezTo>
                        <a:pt x="19488" y="10866"/>
                        <a:pt x="14014" y="12639"/>
                        <a:pt x="8119" y="12639"/>
                      </a:cubicBezTo>
                      <a:cubicBezTo>
                        <a:pt x="-7836" y="12639"/>
                        <a:pt x="-20766" y="-291"/>
                        <a:pt x="-20766" y="-16232"/>
                      </a:cubicBezTo>
                      <a:cubicBezTo>
                        <a:pt x="-20766" y="-32188"/>
                        <a:pt x="-7836" y="-45118"/>
                        <a:pt x="8119" y="-45118"/>
                      </a:cubicBezTo>
                      <a:cubicBezTo>
                        <a:pt x="24060" y="-45118"/>
                        <a:pt x="36991" y="-32188"/>
                        <a:pt x="36991" y="-16232"/>
                      </a:cubicBezTo>
                      <a:cubicBezTo>
                        <a:pt x="36991" y="-15501"/>
                        <a:pt x="36934" y="-14769"/>
                        <a:pt x="36878" y="-14038"/>
                      </a:cubicBezTo>
                      <a:cubicBezTo>
                        <a:pt x="34852" y="-15417"/>
                        <a:pt x="32390" y="-16232"/>
                        <a:pt x="29759" y="-16232"/>
                      </a:cubicBezTo>
                    </a:path>
                  </a:pathLst>
                </a:custGeom>
                <a:solidFill>
                  <a:srgbClr val="3F1600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1DD94E12-9F86-435A-BB4E-34DF27E35B17}"/>
                    </a:ext>
                  </a:extLst>
                </p:cNvPr>
                <p:cNvSpPr/>
                <p:nvPr/>
              </p:nvSpPr>
              <p:spPr>
                <a:xfrm flipV="1">
                  <a:off x="5355080" y="389059"/>
                  <a:ext cx="105406" cy="36758"/>
                </a:xfrm>
                <a:custGeom>
                  <a:avLst/>
                  <a:gdLst>
                    <a:gd name="connsiteX0" fmla="*/ 31940 w 105406"/>
                    <a:gd name="connsiteY0" fmla="*/ -34900 h 36758"/>
                    <a:gd name="connsiteX1" fmla="*/ 71490 w 105406"/>
                    <a:gd name="connsiteY1" fmla="*/ -44917 h 36758"/>
                    <a:gd name="connsiteX2" fmla="*/ 82859 w 105406"/>
                    <a:gd name="connsiteY2" fmla="*/ -31846 h 36758"/>
                    <a:gd name="connsiteX3" fmla="*/ 31940 w 105406"/>
                    <a:gd name="connsiteY3" fmla="*/ -8702 h 36758"/>
                    <a:gd name="connsiteX4" fmla="*/ -18993 w 105406"/>
                    <a:gd name="connsiteY4" fmla="*/ -31846 h 36758"/>
                    <a:gd name="connsiteX5" fmla="*/ -7610 w 105406"/>
                    <a:gd name="connsiteY5" fmla="*/ -44917 h 36758"/>
                    <a:gd name="connsiteX6" fmla="*/ 31940 w 105406"/>
                    <a:gd name="connsiteY6" fmla="*/ -34900 h 36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5406" h="36758">
                      <a:moveTo>
                        <a:pt x="31940" y="-34900"/>
                      </a:moveTo>
                      <a:cubicBezTo>
                        <a:pt x="46207" y="-34900"/>
                        <a:pt x="59658" y="-41118"/>
                        <a:pt x="71490" y="-44917"/>
                      </a:cubicBezTo>
                      <a:cubicBezTo>
                        <a:pt x="80383" y="-47773"/>
                        <a:pt x="88290" y="-38755"/>
                        <a:pt x="82859" y="-31846"/>
                      </a:cubicBezTo>
                      <a:cubicBezTo>
                        <a:pt x="71898" y="-17889"/>
                        <a:pt x="53186" y="-8702"/>
                        <a:pt x="31940" y="-8702"/>
                      </a:cubicBezTo>
                      <a:cubicBezTo>
                        <a:pt x="10695" y="-8702"/>
                        <a:pt x="-8018" y="-17889"/>
                        <a:pt x="-18993" y="-31846"/>
                      </a:cubicBezTo>
                      <a:cubicBezTo>
                        <a:pt x="-24410" y="-38755"/>
                        <a:pt x="-16502" y="-47773"/>
                        <a:pt x="-7610" y="-44917"/>
                      </a:cubicBezTo>
                      <a:cubicBezTo>
                        <a:pt x="4222" y="-41118"/>
                        <a:pt x="17673" y="-34900"/>
                        <a:pt x="31940" y="-34900"/>
                      </a:cubicBezTo>
                    </a:path>
                  </a:pathLst>
                </a:custGeom>
                <a:solidFill>
                  <a:srgbClr val="4F321F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CCB69BD-5E8D-1E8D-5C03-FB4A36D1214E}"/>
                    </a:ext>
                  </a:extLst>
                </p:cNvPr>
                <p:cNvSpPr/>
                <p:nvPr/>
              </p:nvSpPr>
              <p:spPr>
                <a:xfrm flipV="1">
                  <a:off x="5182465" y="609001"/>
                  <a:ext cx="146991" cy="37423"/>
                </a:xfrm>
                <a:custGeom>
                  <a:avLst/>
                  <a:gdLst>
                    <a:gd name="connsiteX0" fmla="*/ 53817 w 146991"/>
                    <a:gd name="connsiteY0" fmla="*/ -23397 h 37423"/>
                    <a:gd name="connsiteX1" fmla="*/ -7499 w 146991"/>
                    <a:gd name="connsiteY1" fmla="*/ -6555 h 37423"/>
                    <a:gd name="connsiteX2" fmla="*/ -18347 w 146991"/>
                    <a:gd name="connsiteY2" fmla="*/ -12718 h 37423"/>
                    <a:gd name="connsiteX3" fmla="*/ 53662 w 146991"/>
                    <a:gd name="connsiteY3" fmla="*/ -43685 h 37423"/>
                    <a:gd name="connsiteX4" fmla="*/ 125672 w 146991"/>
                    <a:gd name="connsiteY4" fmla="*/ -12718 h 37423"/>
                    <a:gd name="connsiteX5" fmla="*/ 114824 w 146991"/>
                    <a:gd name="connsiteY5" fmla="*/ -6555 h 37423"/>
                    <a:gd name="connsiteX6" fmla="*/ 53817 w 146991"/>
                    <a:gd name="connsiteY6" fmla="*/ -23397 h 37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6991" h="37423">
                      <a:moveTo>
                        <a:pt x="53817" y="-23397"/>
                      </a:moveTo>
                      <a:cubicBezTo>
                        <a:pt x="31488" y="-23397"/>
                        <a:pt x="10440" y="-11100"/>
                        <a:pt x="-7499" y="-6555"/>
                      </a:cubicBezTo>
                      <a:cubicBezTo>
                        <a:pt x="-14549" y="-4769"/>
                        <a:pt x="-23384" y="-11677"/>
                        <a:pt x="-18347" y="-12718"/>
                      </a:cubicBezTo>
                      <a:cubicBezTo>
                        <a:pt x="53479" y="-27603"/>
                        <a:pt x="36638" y="-43685"/>
                        <a:pt x="53662" y="-43685"/>
                      </a:cubicBezTo>
                      <a:cubicBezTo>
                        <a:pt x="70321" y="-43685"/>
                        <a:pt x="52916" y="-27027"/>
                        <a:pt x="125672" y="-12718"/>
                      </a:cubicBezTo>
                      <a:cubicBezTo>
                        <a:pt x="130723" y="-11733"/>
                        <a:pt x="121873" y="-4769"/>
                        <a:pt x="114824" y="-6555"/>
                      </a:cubicBezTo>
                      <a:cubicBezTo>
                        <a:pt x="96899" y="-11100"/>
                        <a:pt x="76146" y="-23397"/>
                        <a:pt x="53817" y="-23397"/>
                      </a:cubicBezTo>
                    </a:path>
                  </a:pathLst>
                </a:custGeom>
                <a:solidFill>
                  <a:srgbClr val="914E34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7DD146E3-B53B-3C81-45EB-C676F3A6F009}"/>
                    </a:ext>
                  </a:extLst>
                </p:cNvPr>
                <p:cNvSpPr/>
                <p:nvPr/>
              </p:nvSpPr>
              <p:spPr>
                <a:xfrm flipV="1">
                  <a:off x="5238019" y="320131"/>
                  <a:ext cx="35878" cy="35878"/>
                </a:xfrm>
                <a:custGeom>
                  <a:avLst/>
                  <a:gdLst>
                    <a:gd name="connsiteX0" fmla="*/ 16047 w 35878"/>
                    <a:gd name="connsiteY0" fmla="*/ -28079 h 35878"/>
                    <a:gd name="connsiteX1" fmla="*/ -1892 w 35878"/>
                    <a:gd name="connsiteY1" fmla="*/ -46019 h 35878"/>
                    <a:gd name="connsiteX2" fmla="*/ -19831 w 35878"/>
                    <a:gd name="connsiteY2" fmla="*/ -28079 h 35878"/>
                    <a:gd name="connsiteX3" fmla="*/ -1892 w 35878"/>
                    <a:gd name="connsiteY3" fmla="*/ -10140 h 35878"/>
                    <a:gd name="connsiteX4" fmla="*/ 16047 w 35878"/>
                    <a:gd name="connsiteY4" fmla="*/ -28079 h 35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78" h="35878">
                      <a:moveTo>
                        <a:pt x="16047" y="-28079"/>
                      </a:moveTo>
                      <a:cubicBezTo>
                        <a:pt x="16047" y="-37999"/>
                        <a:pt x="8013" y="-46019"/>
                        <a:pt x="-1892" y="-46019"/>
                      </a:cubicBezTo>
                      <a:cubicBezTo>
                        <a:pt x="-11797" y="-46019"/>
                        <a:pt x="-19831" y="-37999"/>
                        <a:pt x="-19831" y="-28079"/>
                      </a:cubicBezTo>
                      <a:cubicBezTo>
                        <a:pt x="-19831" y="-18174"/>
                        <a:pt x="-11797" y="-10140"/>
                        <a:pt x="-1892" y="-10140"/>
                      </a:cubicBezTo>
                      <a:cubicBezTo>
                        <a:pt x="8013" y="-10140"/>
                        <a:pt x="16047" y="-18174"/>
                        <a:pt x="16047" y="-28079"/>
                      </a:cubicBezTo>
                    </a:path>
                  </a:pathLst>
                </a:custGeom>
                <a:solidFill>
                  <a:srgbClr val="A00000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B71410C8-4C10-0762-F7EC-512CFF9DFF80}"/>
                    </a:ext>
                  </a:extLst>
                </p:cNvPr>
                <p:cNvSpPr/>
                <p:nvPr/>
              </p:nvSpPr>
              <p:spPr>
                <a:xfrm flipV="1">
                  <a:off x="5201083" y="745786"/>
                  <a:ext cx="110302" cy="17695"/>
                </a:xfrm>
                <a:custGeom>
                  <a:avLst/>
                  <a:gdLst>
                    <a:gd name="connsiteX0" fmla="*/ 89943 w 110302"/>
                    <a:gd name="connsiteY0" fmla="*/ -26811 h 17695"/>
                    <a:gd name="connsiteX1" fmla="*/ -19254 w 110302"/>
                    <a:gd name="connsiteY1" fmla="*/ -26825 h 17695"/>
                    <a:gd name="connsiteX2" fmla="*/ -18859 w 110302"/>
                    <a:gd name="connsiteY2" fmla="*/ -24968 h 17695"/>
                    <a:gd name="connsiteX3" fmla="*/ 89506 w 110302"/>
                    <a:gd name="connsiteY3" fmla="*/ -24968 h 17695"/>
                    <a:gd name="connsiteX4" fmla="*/ 89943 w 110302"/>
                    <a:gd name="connsiteY4" fmla="*/ -26811 h 17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302" h="17695">
                      <a:moveTo>
                        <a:pt x="89943" y="-26811"/>
                      </a:moveTo>
                      <a:cubicBezTo>
                        <a:pt x="49928" y="-47705"/>
                        <a:pt x="28007" y="-48183"/>
                        <a:pt x="-19254" y="-26825"/>
                      </a:cubicBezTo>
                      <a:cubicBezTo>
                        <a:pt x="-20210" y="-26403"/>
                        <a:pt x="-19915" y="-24968"/>
                        <a:pt x="-18859" y="-24968"/>
                      </a:cubicBezTo>
                      <a:lnTo>
                        <a:pt x="89506" y="-24968"/>
                      </a:lnTo>
                      <a:cubicBezTo>
                        <a:pt x="90520" y="-24968"/>
                        <a:pt x="90843" y="-26333"/>
                        <a:pt x="89943" y="-26811"/>
                      </a:cubicBezTo>
                    </a:path>
                  </a:pathLst>
                </a:custGeom>
                <a:solidFill>
                  <a:srgbClr val="7C3A21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8006294A-280B-CACC-1818-F9D5DFCF5DAE}"/>
                    </a:ext>
                  </a:extLst>
                </p:cNvPr>
                <p:cNvSpPr/>
                <p:nvPr/>
              </p:nvSpPr>
              <p:spPr>
                <a:xfrm flipV="1">
                  <a:off x="5126783" y="678718"/>
                  <a:ext cx="258359" cy="41841"/>
                </a:xfrm>
                <a:custGeom>
                  <a:avLst/>
                  <a:gdLst>
                    <a:gd name="connsiteX0" fmla="*/ 233609 w 258359"/>
                    <a:gd name="connsiteY0" fmla="*/ -8789 h 41841"/>
                    <a:gd name="connsiteX1" fmla="*/ 221425 w 258359"/>
                    <a:gd name="connsiteY1" fmla="*/ -1782 h 41841"/>
                    <a:gd name="connsiteX2" fmla="*/ 223465 w 258359"/>
                    <a:gd name="connsiteY2" fmla="*/ -12040 h 41841"/>
                    <a:gd name="connsiteX3" fmla="*/ -4790 w 258359"/>
                    <a:gd name="connsiteY3" fmla="*/ -12068 h 41841"/>
                    <a:gd name="connsiteX4" fmla="*/ -2722 w 258359"/>
                    <a:gd name="connsiteY4" fmla="*/ -1782 h 41841"/>
                    <a:gd name="connsiteX5" fmla="*/ -14920 w 258359"/>
                    <a:gd name="connsiteY5" fmla="*/ -8789 h 41841"/>
                    <a:gd name="connsiteX6" fmla="*/ -18902 w 258359"/>
                    <a:gd name="connsiteY6" fmla="*/ -21874 h 41841"/>
                    <a:gd name="connsiteX7" fmla="*/ -9039 w 258359"/>
                    <a:gd name="connsiteY7" fmla="*/ -17414 h 41841"/>
                    <a:gd name="connsiteX8" fmla="*/ 108543 w 258359"/>
                    <a:gd name="connsiteY8" fmla="*/ -43106 h 41841"/>
                    <a:gd name="connsiteX9" fmla="*/ 227728 w 258359"/>
                    <a:gd name="connsiteY9" fmla="*/ -17414 h 41841"/>
                    <a:gd name="connsiteX10" fmla="*/ 237591 w 258359"/>
                    <a:gd name="connsiteY10" fmla="*/ -21874 h 41841"/>
                    <a:gd name="connsiteX11" fmla="*/ 233609 w 258359"/>
                    <a:gd name="connsiteY11" fmla="*/ -8789 h 41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8359" h="41841">
                      <a:moveTo>
                        <a:pt x="233609" y="-8789"/>
                      </a:moveTo>
                      <a:cubicBezTo>
                        <a:pt x="229121" y="-3133"/>
                        <a:pt x="223620" y="47"/>
                        <a:pt x="221425" y="-1782"/>
                      </a:cubicBezTo>
                      <a:cubicBezTo>
                        <a:pt x="219652" y="-3260"/>
                        <a:pt x="220623" y="-7523"/>
                        <a:pt x="223465" y="-12040"/>
                      </a:cubicBezTo>
                      <a:cubicBezTo>
                        <a:pt x="134107" y="-44400"/>
                        <a:pt x="82569" y="-44414"/>
                        <a:pt x="-4790" y="-12068"/>
                      </a:cubicBezTo>
                      <a:cubicBezTo>
                        <a:pt x="-1920" y="-7551"/>
                        <a:pt x="-949" y="-3260"/>
                        <a:pt x="-2722" y="-1782"/>
                      </a:cubicBezTo>
                      <a:cubicBezTo>
                        <a:pt x="-4917" y="47"/>
                        <a:pt x="-10418" y="-3133"/>
                        <a:pt x="-14920" y="-8789"/>
                      </a:cubicBezTo>
                      <a:cubicBezTo>
                        <a:pt x="-19324" y="-14347"/>
                        <a:pt x="-21069" y="-20172"/>
                        <a:pt x="-18902" y="-21874"/>
                      </a:cubicBezTo>
                      <a:cubicBezTo>
                        <a:pt x="-17059" y="-23324"/>
                        <a:pt x="-12951" y="-21382"/>
                        <a:pt x="-9039" y="-17414"/>
                      </a:cubicBezTo>
                      <a:cubicBezTo>
                        <a:pt x="37940" y="-34805"/>
                        <a:pt x="73663" y="-43106"/>
                        <a:pt x="108543" y="-43106"/>
                      </a:cubicBezTo>
                      <a:cubicBezTo>
                        <a:pt x="143436" y="-43106"/>
                        <a:pt x="179680" y="-34805"/>
                        <a:pt x="227728" y="-17414"/>
                      </a:cubicBezTo>
                      <a:cubicBezTo>
                        <a:pt x="231654" y="-21382"/>
                        <a:pt x="235748" y="-23324"/>
                        <a:pt x="237591" y="-21874"/>
                      </a:cubicBezTo>
                      <a:cubicBezTo>
                        <a:pt x="239772" y="-20172"/>
                        <a:pt x="238027" y="-14347"/>
                        <a:pt x="233609" y="-8789"/>
                      </a:cubicBezTo>
                    </a:path>
                  </a:pathLst>
                </a:custGeom>
                <a:solidFill>
                  <a:srgbClr val="7C3A21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49655D07-AAD6-8232-BC7D-546835923AF0}"/>
                    </a:ext>
                  </a:extLst>
                </p:cNvPr>
                <p:cNvSpPr/>
                <p:nvPr/>
              </p:nvSpPr>
              <p:spPr>
                <a:xfrm flipV="1">
                  <a:off x="4885583" y="569069"/>
                  <a:ext cx="65410" cy="66663"/>
                </a:xfrm>
                <a:custGeom>
                  <a:avLst/>
                  <a:gdLst>
                    <a:gd name="connsiteX0" fmla="*/ 14947 w 65410"/>
                    <a:gd name="connsiteY0" fmla="*/ 8704 h 66663"/>
                    <a:gd name="connsiteX1" fmla="*/ -3681 w 65410"/>
                    <a:gd name="connsiteY1" fmla="*/ -10558 h 66663"/>
                    <a:gd name="connsiteX2" fmla="*/ 14947 w 65410"/>
                    <a:gd name="connsiteY2" fmla="*/ -29819 h 66663"/>
                    <a:gd name="connsiteX3" fmla="*/ 33590 w 65410"/>
                    <a:gd name="connsiteY3" fmla="*/ -10558 h 66663"/>
                    <a:gd name="connsiteX4" fmla="*/ 14947 w 65410"/>
                    <a:gd name="connsiteY4" fmla="*/ 8704 h 66663"/>
                    <a:gd name="connsiteX5" fmla="*/ 14947 w 65410"/>
                    <a:gd name="connsiteY5" fmla="*/ -43889 h 66663"/>
                    <a:gd name="connsiteX6" fmla="*/ -17751 w 65410"/>
                    <a:gd name="connsiteY6" fmla="*/ -10558 h 66663"/>
                    <a:gd name="connsiteX7" fmla="*/ 14947 w 65410"/>
                    <a:gd name="connsiteY7" fmla="*/ 22774 h 66663"/>
                    <a:gd name="connsiteX8" fmla="*/ 47660 w 65410"/>
                    <a:gd name="connsiteY8" fmla="*/ -10558 h 66663"/>
                    <a:gd name="connsiteX9" fmla="*/ 14947 w 65410"/>
                    <a:gd name="connsiteY9" fmla="*/ -43889 h 66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410" h="66663">
                      <a:moveTo>
                        <a:pt x="14947" y="8704"/>
                      </a:moveTo>
                      <a:cubicBezTo>
                        <a:pt x="4676" y="8704"/>
                        <a:pt x="-3681" y="65"/>
                        <a:pt x="-3681" y="-10558"/>
                      </a:cubicBezTo>
                      <a:cubicBezTo>
                        <a:pt x="-3681" y="-21181"/>
                        <a:pt x="4676" y="-29819"/>
                        <a:pt x="14947" y="-29819"/>
                      </a:cubicBezTo>
                      <a:cubicBezTo>
                        <a:pt x="25232" y="-29819"/>
                        <a:pt x="33590" y="-21181"/>
                        <a:pt x="33590" y="-10558"/>
                      </a:cubicBezTo>
                      <a:cubicBezTo>
                        <a:pt x="33590" y="65"/>
                        <a:pt x="25232" y="8704"/>
                        <a:pt x="14947" y="8704"/>
                      </a:cubicBezTo>
                      <a:close/>
                      <a:moveTo>
                        <a:pt x="14947" y="-43889"/>
                      </a:moveTo>
                      <a:cubicBezTo>
                        <a:pt x="-3076" y="-43889"/>
                        <a:pt x="-17751" y="-28933"/>
                        <a:pt x="-17751" y="-10558"/>
                      </a:cubicBezTo>
                      <a:cubicBezTo>
                        <a:pt x="-17751" y="7817"/>
                        <a:pt x="-3076" y="22774"/>
                        <a:pt x="14947" y="22774"/>
                      </a:cubicBezTo>
                      <a:cubicBezTo>
                        <a:pt x="32985" y="22774"/>
                        <a:pt x="47660" y="7817"/>
                        <a:pt x="47660" y="-10558"/>
                      </a:cubicBezTo>
                      <a:cubicBezTo>
                        <a:pt x="47660" y="-28933"/>
                        <a:pt x="32985" y="-43889"/>
                        <a:pt x="14947" y="-43889"/>
                      </a:cubicBezTo>
                    </a:path>
                  </a:pathLst>
                </a:custGeom>
                <a:solidFill>
                  <a:srgbClr val="FFFF76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D6CF8A45-7B7B-120C-ACE5-5AF632228EAB}"/>
                  </a:ext>
                </a:extLst>
              </p:cNvPr>
              <p:cNvSpPr/>
              <p:nvPr/>
            </p:nvSpPr>
            <p:spPr>
              <a:xfrm flipV="1">
                <a:off x="5560936" y="569069"/>
                <a:ext cx="65410" cy="66663"/>
              </a:xfrm>
              <a:custGeom>
                <a:avLst/>
                <a:gdLst>
                  <a:gd name="connsiteX0" fmla="*/ 10787 w 65410"/>
                  <a:gd name="connsiteY0" fmla="*/ 8704 h 66663"/>
                  <a:gd name="connsiteX1" fmla="*/ -7841 w 65410"/>
                  <a:gd name="connsiteY1" fmla="*/ -10558 h 66663"/>
                  <a:gd name="connsiteX2" fmla="*/ 10787 w 65410"/>
                  <a:gd name="connsiteY2" fmla="*/ -29819 h 66663"/>
                  <a:gd name="connsiteX3" fmla="*/ 29430 w 65410"/>
                  <a:gd name="connsiteY3" fmla="*/ -10558 h 66663"/>
                  <a:gd name="connsiteX4" fmla="*/ 10787 w 65410"/>
                  <a:gd name="connsiteY4" fmla="*/ 8704 h 66663"/>
                  <a:gd name="connsiteX5" fmla="*/ 10787 w 65410"/>
                  <a:gd name="connsiteY5" fmla="*/ -43889 h 66663"/>
                  <a:gd name="connsiteX6" fmla="*/ -21911 w 65410"/>
                  <a:gd name="connsiteY6" fmla="*/ -10558 h 66663"/>
                  <a:gd name="connsiteX7" fmla="*/ 10787 w 65410"/>
                  <a:gd name="connsiteY7" fmla="*/ 22774 h 66663"/>
                  <a:gd name="connsiteX8" fmla="*/ 43500 w 65410"/>
                  <a:gd name="connsiteY8" fmla="*/ -10558 h 66663"/>
                  <a:gd name="connsiteX9" fmla="*/ 10787 w 65410"/>
                  <a:gd name="connsiteY9" fmla="*/ -43889 h 6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410" h="66663">
                    <a:moveTo>
                      <a:pt x="10787" y="8704"/>
                    </a:moveTo>
                    <a:cubicBezTo>
                      <a:pt x="516" y="8704"/>
                      <a:pt x="-7841" y="65"/>
                      <a:pt x="-7841" y="-10558"/>
                    </a:cubicBezTo>
                    <a:cubicBezTo>
                      <a:pt x="-7841" y="-21181"/>
                      <a:pt x="516" y="-29819"/>
                      <a:pt x="10787" y="-29819"/>
                    </a:cubicBezTo>
                    <a:cubicBezTo>
                      <a:pt x="21072" y="-29819"/>
                      <a:pt x="29430" y="-21181"/>
                      <a:pt x="29430" y="-10558"/>
                    </a:cubicBezTo>
                    <a:cubicBezTo>
                      <a:pt x="29430" y="65"/>
                      <a:pt x="21072" y="8704"/>
                      <a:pt x="10787" y="8704"/>
                    </a:cubicBezTo>
                    <a:close/>
                    <a:moveTo>
                      <a:pt x="10787" y="-43889"/>
                    </a:moveTo>
                    <a:cubicBezTo>
                      <a:pt x="-7236" y="-43889"/>
                      <a:pt x="-21911" y="-28933"/>
                      <a:pt x="-21911" y="-10558"/>
                    </a:cubicBezTo>
                    <a:cubicBezTo>
                      <a:pt x="-21911" y="7817"/>
                      <a:pt x="-7236" y="22774"/>
                      <a:pt x="10787" y="22774"/>
                    </a:cubicBezTo>
                    <a:cubicBezTo>
                      <a:pt x="28825" y="22774"/>
                      <a:pt x="43500" y="7817"/>
                      <a:pt x="43500" y="-10558"/>
                    </a:cubicBezTo>
                    <a:cubicBezTo>
                      <a:pt x="43500" y="-28933"/>
                      <a:pt x="28825" y="-43889"/>
                      <a:pt x="10787" y="-43889"/>
                    </a:cubicBezTo>
                  </a:path>
                </a:pathLst>
              </a:custGeom>
              <a:solidFill>
                <a:srgbClr val="FFFF76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D4566F-AFBD-64B2-20A0-A3E8DEA4E9E1}"/>
                </a:ext>
              </a:extLst>
            </p:cNvPr>
            <p:cNvGrpSpPr/>
            <p:nvPr/>
          </p:nvGrpSpPr>
          <p:grpSpPr>
            <a:xfrm>
              <a:off x="5006460" y="3739525"/>
              <a:ext cx="2548130" cy="6777355"/>
              <a:chOff x="5033415" y="1412360"/>
              <a:chExt cx="1061866" cy="323112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6FE01BF-0AB3-6DE4-CD80-08DAE823F299}"/>
                  </a:ext>
                </a:extLst>
              </p:cNvPr>
              <p:cNvSpPr/>
              <p:nvPr/>
            </p:nvSpPr>
            <p:spPr>
              <a:xfrm flipV="1">
                <a:off x="5406210" y="1412360"/>
                <a:ext cx="316417" cy="330121"/>
              </a:xfrm>
              <a:custGeom>
                <a:avLst/>
                <a:gdLst>
                  <a:gd name="connsiteX0" fmla="*/ 136484 w 316417"/>
                  <a:gd name="connsiteY0" fmla="*/ -36036 h 330121"/>
                  <a:gd name="connsiteX1" fmla="*/ 294686 w 316417"/>
                  <a:gd name="connsiteY1" fmla="*/ 205629 h 330121"/>
                  <a:gd name="connsiteX2" fmla="*/ 231625 w 316417"/>
                  <a:gd name="connsiteY2" fmla="*/ 205629 h 330121"/>
                  <a:gd name="connsiteX3" fmla="*/ 231625 w 316417"/>
                  <a:gd name="connsiteY3" fmla="*/ 294086 h 330121"/>
                  <a:gd name="connsiteX4" fmla="*/ 41330 w 316417"/>
                  <a:gd name="connsiteY4" fmla="*/ 294086 h 330121"/>
                  <a:gd name="connsiteX5" fmla="*/ 41330 w 316417"/>
                  <a:gd name="connsiteY5" fmla="*/ 205629 h 330121"/>
                  <a:gd name="connsiteX6" fmla="*/ -21731 w 316417"/>
                  <a:gd name="connsiteY6" fmla="*/ 205629 h 330121"/>
                  <a:gd name="connsiteX7" fmla="*/ 136484 w 316417"/>
                  <a:gd name="connsiteY7" fmla="*/ -36036 h 33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417" h="330121">
                    <a:moveTo>
                      <a:pt x="136484" y="-36036"/>
                    </a:moveTo>
                    <a:cubicBezTo>
                      <a:pt x="211969" y="-36036"/>
                      <a:pt x="275551" y="142258"/>
                      <a:pt x="294686" y="205629"/>
                    </a:cubicBezTo>
                    <a:lnTo>
                      <a:pt x="231625" y="205629"/>
                    </a:lnTo>
                    <a:lnTo>
                      <a:pt x="231625" y="294086"/>
                    </a:lnTo>
                    <a:lnTo>
                      <a:pt x="41330" y="294086"/>
                    </a:lnTo>
                    <a:lnTo>
                      <a:pt x="41330" y="205629"/>
                    </a:lnTo>
                    <a:lnTo>
                      <a:pt x="-21731" y="205629"/>
                    </a:lnTo>
                    <a:cubicBezTo>
                      <a:pt x="-2596" y="142258"/>
                      <a:pt x="60986" y="-36036"/>
                      <a:pt x="136484" y="-36036"/>
                    </a:cubicBezTo>
                  </a:path>
                </a:pathLst>
              </a:custGeom>
              <a:solidFill>
                <a:srgbClr val="C7834A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8A106BE-339A-0AC8-5233-00F61EE1298A}"/>
                  </a:ext>
                </a:extLst>
              </p:cNvPr>
              <p:cNvSpPr/>
              <p:nvPr/>
            </p:nvSpPr>
            <p:spPr>
              <a:xfrm flipV="1">
                <a:off x="5033415" y="2635804"/>
                <a:ext cx="122674" cy="267580"/>
              </a:xfrm>
              <a:custGeom>
                <a:avLst/>
                <a:gdLst>
                  <a:gd name="connsiteX0" fmla="*/ 58828 w 122674"/>
                  <a:gd name="connsiteY0" fmla="*/ 241148 h 267580"/>
                  <a:gd name="connsiteX1" fmla="*/ 51455 w 122674"/>
                  <a:gd name="connsiteY1" fmla="*/ 198221 h 267580"/>
                  <a:gd name="connsiteX2" fmla="*/ -18838 w 122674"/>
                  <a:gd name="connsiteY2" fmla="*/ 102546 h 267580"/>
                  <a:gd name="connsiteX3" fmla="*/ -16728 w 122674"/>
                  <a:gd name="connsiteY3" fmla="*/ -26432 h 267580"/>
                  <a:gd name="connsiteX4" fmla="*/ 719 w 122674"/>
                  <a:gd name="connsiteY4" fmla="*/ 65542 h 267580"/>
                  <a:gd name="connsiteX5" fmla="*/ 55155 w 122674"/>
                  <a:gd name="connsiteY5" fmla="*/ 115758 h 267580"/>
                  <a:gd name="connsiteX6" fmla="*/ 35598 w 122674"/>
                  <a:gd name="connsiteY6" fmla="*/ 50741 h 267580"/>
                  <a:gd name="connsiteX7" fmla="*/ 93735 w 122674"/>
                  <a:gd name="connsiteY7" fmla="*/ 132670 h 267580"/>
                  <a:gd name="connsiteX8" fmla="*/ 96380 w 122674"/>
                  <a:gd name="connsiteY8" fmla="*/ 191876 h 267580"/>
                  <a:gd name="connsiteX9" fmla="*/ 103837 w 122674"/>
                  <a:gd name="connsiteY9" fmla="*/ 233860 h 267580"/>
                  <a:gd name="connsiteX10" fmla="*/ 58828 w 122674"/>
                  <a:gd name="connsiteY10" fmla="*/ 241148 h 267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2674" h="267580">
                    <a:moveTo>
                      <a:pt x="58828" y="241148"/>
                    </a:moveTo>
                    <a:lnTo>
                      <a:pt x="51455" y="198221"/>
                    </a:lnTo>
                    <a:lnTo>
                      <a:pt x="-18838" y="102546"/>
                    </a:lnTo>
                    <a:lnTo>
                      <a:pt x="-16728" y="-26432"/>
                    </a:lnTo>
                    <a:cubicBezTo>
                      <a:pt x="23498" y="-24730"/>
                      <a:pt x="719" y="65542"/>
                      <a:pt x="719" y="65542"/>
                    </a:cubicBezTo>
                    <a:cubicBezTo>
                      <a:pt x="719" y="65542"/>
                      <a:pt x="44701" y="117742"/>
                      <a:pt x="55155" y="115758"/>
                    </a:cubicBezTo>
                    <a:cubicBezTo>
                      <a:pt x="77357" y="111522"/>
                      <a:pt x="21331" y="61842"/>
                      <a:pt x="35598" y="50741"/>
                    </a:cubicBezTo>
                    <a:cubicBezTo>
                      <a:pt x="49865" y="39640"/>
                      <a:pt x="93735" y="132670"/>
                      <a:pt x="93735" y="132670"/>
                    </a:cubicBezTo>
                    <a:lnTo>
                      <a:pt x="96380" y="191876"/>
                    </a:lnTo>
                    <a:lnTo>
                      <a:pt x="103837" y="233860"/>
                    </a:lnTo>
                    <a:lnTo>
                      <a:pt x="58828" y="241148"/>
                    </a:lnTo>
                  </a:path>
                </a:pathLst>
              </a:custGeom>
              <a:solidFill>
                <a:srgbClr val="C7834A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376D8D8-1262-5C0D-4B0D-621793552A9B}"/>
                  </a:ext>
                </a:extLst>
              </p:cNvPr>
              <p:cNvSpPr/>
              <p:nvPr/>
            </p:nvSpPr>
            <p:spPr>
              <a:xfrm flipV="1">
                <a:off x="5079944" y="1500831"/>
                <a:ext cx="281694" cy="1184991"/>
              </a:xfrm>
              <a:custGeom>
                <a:avLst/>
                <a:gdLst>
                  <a:gd name="connsiteX0" fmla="*/ 228071 w 281694"/>
                  <a:gd name="connsiteY0" fmla="*/ 1153112 h 1184991"/>
                  <a:gd name="connsiteX1" fmla="*/ 134690 w 281694"/>
                  <a:gd name="connsiteY1" fmla="*/ 1099703 h 1184991"/>
                  <a:gd name="connsiteX2" fmla="*/ 117862 w 281694"/>
                  <a:gd name="connsiteY2" fmla="*/ 1043690 h 1184991"/>
                  <a:gd name="connsiteX3" fmla="*/ -19614 w 281694"/>
                  <a:gd name="connsiteY3" fmla="*/ -17754 h 1184991"/>
                  <a:gd name="connsiteX4" fmla="*/ 67633 w 281694"/>
                  <a:gd name="connsiteY4" fmla="*/ -31880 h 1184991"/>
                  <a:gd name="connsiteX5" fmla="*/ 217983 w 281694"/>
                  <a:gd name="connsiteY5" fmla="*/ 778009 h 1184991"/>
                  <a:gd name="connsiteX6" fmla="*/ 253580 w 281694"/>
                  <a:gd name="connsiteY6" fmla="*/ 1005631 h 1184991"/>
                  <a:gd name="connsiteX7" fmla="*/ 228071 w 281694"/>
                  <a:gd name="connsiteY7" fmla="*/ 1153112 h 118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1694" h="1184991">
                    <a:moveTo>
                      <a:pt x="228071" y="1153112"/>
                    </a:moveTo>
                    <a:cubicBezTo>
                      <a:pt x="188535" y="1152929"/>
                      <a:pt x="153783" y="1131501"/>
                      <a:pt x="134690" y="1099703"/>
                    </a:cubicBezTo>
                    <a:cubicBezTo>
                      <a:pt x="124855" y="1083297"/>
                      <a:pt x="122083" y="1064331"/>
                      <a:pt x="117862" y="1043690"/>
                    </a:cubicBezTo>
                    <a:cubicBezTo>
                      <a:pt x="117862" y="1043690"/>
                      <a:pt x="49848" y="753387"/>
                      <a:pt x="-19614" y="-17754"/>
                    </a:cubicBezTo>
                    <a:lnTo>
                      <a:pt x="67633" y="-31880"/>
                    </a:lnTo>
                    <a:lnTo>
                      <a:pt x="217983" y="778009"/>
                    </a:lnTo>
                    <a:lnTo>
                      <a:pt x="253580" y="1005631"/>
                    </a:lnTo>
                    <a:cubicBezTo>
                      <a:pt x="253580" y="1005631"/>
                      <a:pt x="284618" y="1109974"/>
                      <a:pt x="228071" y="1153112"/>
                    </a:cubicBezTo>
                  </a:path>
                </a:pathLst>
              </a:custGeom>
              <a:solidFill>
                <a:srgbClr val="3A0303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0F6C524-915E-60DB-D4C3-E9C328A42B78}"/>
                  </a:ext>
                </a:extLst>
              </p:cNvPr>
              <p:cNvSpPr/>
              <p:nvPr/>
            </p:nvSpPr>
            <p:spPr>
              <a:xfrm flipV="1">
                <a:off x="5972592" y="2635804"/>
                <a:ext cx="122689" cy="267580"/>
              </a:xfrm>
              <a:custGeom>
                <a:avLst/>
                <a:gdLst>
                  <a:gd name="connsiteX0" fmla="*/ 20386 w 122689"/>
                  <a:gd name="connsiteY0" fmla="*/ 241148 h 267580"/>
                  <a:gd name="connsiteX1" fmla="*/ 27759 w 122689"/>
                  <a:gd name="connsiteY1" fmla="*/ 198221 h 267580"/>
                  <a:gd name="connsiteX2" fmla="*/ 98066 w 122689"/>
                  <a:gd name="connsiteY2" fmla="*/ 102546 h 267580"/>
                  <a:gd name="connsiteX3" fmla="*/ 95941 w 122689"/>
                  <a:gd name="connsiteY3" fmla="*/ -26432 h 267580"/>
                  <a:gd name="connsiteX4" fmla="*/ 78509 w 122689"/>
                  <a:gd name="connsiteY4" fmla="*/ 65542 h 267580"/>
                  <a:gd name="connsiteX5" fmla="*/ 24058 w 122689"/>
                  <a:gd name="connsiteY5" fmla="*/ 115758 h 267580"/>
                  <a:gd name="connsiteX6" fmla="*/ 43616 w 122689"/>
                  <a:gd name="connsiteY6" fmla="*/ 50741 h 267580"/>
                  <a:gd name="connsiteX7" fmla="*/ -14521 w 122689"/>
                  <a:gd name="connsiteY7" fmla="*/ 132670 h 267580"/>
                  <a:gd name="connsiteX8" fmla="*/ -17166 w 122689"/>
                  <a:gd name="connsiteY8" fmla="*/ 191876 h 267580"/>
                  <a:gd name="connsiteX9" fmla="*/ -24623 w 122689"/>
                  <a:gd name="connsiteY9" fmla="*/ 233860 h 267580"/>
                  <a:gd name="connsiteX10" fmla="*/ 20386 w 122689"/>
                  <a:gd name="connsiteY10" fmla="*/ 241148 h 267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2689" h="267580">
                    <a:moveTo>
                      <a:pt x="20386" y="241148"/>
                    </a:moveTo>
                    <a:lnTo>
                      <a:pt x="27759" y="198221"/>
                    </a:lnTo>
                    <a:lnTo>
                      <a:pt x="98066" y="102546"/>
                    </a:lnTo>
                    <a:lnTo>
                      <a:pt x="95941" y="-26432"/>
                    </a:lnTo>
                    <a:cubicBezTo>
                      <a:pt x="55716" y="-24730"/>
                      <a:pt x="78509" y="65542"/>
                      <a:pt x="78509" y="65542"/>
                    </a:cubicBezTo>
                    <a:cubicBezTo>
                      <a:pt x="78509" y="65542"/>
                      <a:pt x="34512" y="117742"/>
                      <a:pt x="24058" y="115758"/>
                    </a:cubicBezTo>
                    <a:cubicBezTo>
                      <a:pt x="1856" y="111522"/>
                      <a:pt x="57896" y="61842"/>
                      <a:pt x="43616" y="50741"/>
                    </a:cubicBezTo>
                    <a:cubicBezTo>
                      <a:pt x="29349" y="39640"/>
                      <a:pt x="-14521" y="132670"/>
                      <a:pt x="-14521" y="132670"/>
                    </a:cubicBezTo>
                    <a:lnTo>
                      <a:pt x="-17166" y="191876"/>
                    </a:lnTo>
                    <a:lnTo>
                      <a:pt x="-24623" y="233860"/>
                    </a:lnTo>
                    <a:lnTo>
                      <a:pt x="20386" y="241148"/>
                    </a:lnTo>
                  </a:path>
                </a:pathLst>
              </a:custGeom>
              <a:solidFill>
                <a:srgbClr val="C7834A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13A2EBD-7DA8-5667-E0AD-518489031490}"/>
                  </a:ext>
                </a:extLst>
              </p:cNvPr>
              <p:cNvSpPr/>
              <p:nvPr/>
            </p:nvSpPr>
            <p:spPr>
              <a:xfrm flipV="1">
                <a:off x="5767051" y="1500831"/>
                <a:ext cx="281687" cy="1184991"/>
              </a:xfrm>
              <a:custGeom>
                <a:avLst/>
                <a:gdLst>
                  <a:gd name="connsiteX0" fmla="*/ 10155 w 281687"/>
                  <a:gd name="connsiteY0" fmla="*/ 1153112 h 1184991"/>
                  <a:gd name="connsiteX1" fmla="*/ 103537 w 281687"/>
                  <a:gd name="connsiteY1" fmla="*/ 1099703 h 1184991"/>
                  <a:gd name="connsiteX2" fmla="*/ 120364 w 281687"/>
                  <a:gd name="connsiteY2" fmla="*/ 1043690 h 1184991"/>
                  <a:gd name="connsiteX3" fmla="*/ 257841 w 281687"/>
                  <a:gd name="connsiteY3" fmla="*/ -17754 h 1184991"/>
                  <a:gd name="connsiteX4" fmla="*/ 170594 w 281687"/>
                  <a:gd name="connsiteY4" fmla="*/ -31880 h 1184991"/>
                  <a:gd name="connsiteX5" fmla="*/ 20243 w 281687"/>
                  <a:gd name="connsiteY5" fmla="*/ 778009 h 1184991"/>
                  <a:gd name="connsiteX6" fmla="*/ -15340 w 281687"/>
                  <a:gd name="connsiteY6" fmla="*/ 1005631 h 1184991"/>
                  <a:gd name="connsiteX7" fmla="*/ 10155 w 281687"/>
                  <a:gd name="connsiteY7" fmla="*/ 1153112 h 118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1687" h="1184991">
                    <a:moveTo>
                      <a:pt x="10155" y="1153112"/>
                    </a:moveTo>
                    <a:cubicBezTo>
                      <a:pt x="49691" y="1152929"/>
                      <a:pt x="84458" y="1131501"/>
                      <a:pt x="103537" y="1099703"/>
                    </a:cubicBezTo>
                    <a:cubicBezTo>
                      <a:pt x="113386" y="1083297"/>
                      <a:pt x="116143" y="1064331"/>
                      <a:pt x="120364" y="1043690"/>
                    </a:cubicBezTo>
                    <a:cubicBezTo>
                      <a:pt x="120364" y="1043690"/>
                      <a:pt x="188378" y="753387"/>
                      <a:pt x="257841" y="-17754"/>
                    </a:cubicBezTo>
                    <a:lnTo>
                      <a:pt x="170594" y="-31880"/>
                    </a:lnTo>
                    <a:lnTo>
                      <a:pt x="20243" y="778009"/>
                    </a:lnTo>
                    <a:lnTo>
                      <a:pt x="-15340" y="1005631"/>
                    </a:lnTo>
                    <a:cubicBezTo>
                      <a:pt x="-15340" y="1005631"/>
                      <a:pt x="-46392" y="1109974"/>
                      <a:pt x="10155" y="1153112"/>
                    </a:cubicBezTo>
                  </a:path>
                </a:pathLst>
              </a:custGeom>
              <a:solidFill>
                <a:srgbClr val="3A0303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8633EC2-CCDE-8776-97B4-0BF282A9CF51}"/>
                  </a:ext>
                </a:extLst>
              </p:cNvPr>
              <p:cNvSpPr/>
              <p:nvPr/>
            </p:nvSpPr>
            <p:spPr>
              <a:xfrm flipV="1">
                <a:off x="5465515" y="4405933"/>
                <a:ext cx="65663" cy="236373"/>
              </a:xfrm>
              <a:custGeom>
                <a:avLst/>
                <a:gdLst>
                  <a:gd name="connsiteX0" fmla="*/ 44340 w 65663"/>
                  <a:gd name="connsiteY0" fmla="*/ 224074 h 236373"/>
                  <a:gd name="connsiteX1" fmla="*/ 13386 w 65663"/>
                  <a:gd name="connsiteY1" fmla="*/ -12300 h 236373"/>
                  <a:gd name="connsiteX2" fmla="*/ -20382 w 65663"/>
                  <a:gd name="connsiteY2" fmla="*/ -12300 h 236373"/>
                  <a:gd name="connsiteX3" fmla="*/ -21324 w 65663"/>
                  <a:gd name="connsiteY3" fmla="*/ 120900 h 236373"/>
                  <a:gd name="connsiteX4" fmla="*/ 44340 w 65663"/>
                  <a:gd name="connsiteY4" fmla="*/ 224074 h 236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663" h="236373">
                    <a:moveTo>
                      <a:pt x="44340" y="224074"/>
                    </a:moveTo>
                    <a:lnTo>
                      <a:pt x="13386" y="-12300"/>
                    </a:lnTo>
                    <a:lnTo>
                      <a:pt x="-20382" y="-12300"/>
                    </a:lnTo>
                    <a:lnTo>
                      <a:pt x="-21324" y="120900"/>
                    </a:lnTo>
                    <a:lnTo>
                      <a:pt x="44340" y="224074"/>
                    </a:lnTo>
                  </a:path>
                </a:pathLst>
              </a:custGeom>
              <a:solidFill>
                <a:srgbClr val="110602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F72750E-333F-37F4-07A1-E12483AB5665}"/>
                  </a:ext>
                </a:extLst>
              </p:cNvPr>
              <p:cNvSpPr/>
              <p:nvPr/>
            </p:nvSpPr>
            <p:spPr>
              <a:xfrm flipV="1">
                <a:off x="5221243" y="4345897"/>
                <a:ext cx="314228" cy="297587"/>
              </a:xfrm>
              <a:custGeom>
                <a:avLst/>
                <a:gdLst>
                  <a:gd name="connsiteX0" fmla="*/ 279023 w 314228"/>
                  <a:gd name="connsiteY0" fmla="*/ 285050 h 297587"/>
                  <a:gd name="connsiteX1" fmla="*/ 283948 w 314228"/>
                  <a:gd name="connsiteY1" fmla="*/ 204852 h 297587"/>
                  <a:gd name="connsiteX2" fmla="*/ 186936 w 314228"/>
                  <a:gd name="connsiteY2" fmla="*/ -6449 h 297587"/>
                  <a:gd name="connsiteX3" fmla="*/ 177256 w 314228"/>
                  <a:gd name="connsiteY3" fmla="*/ -12527 h 297587"/>
                  <a:gd name="connsiteX4" fmla="*/ 43128 w 314228"/>
                  <a:gd name="connsiteY4" fmla="*/ -12527 h 297587"/>
                  <a:gd name="connsiteX5" fmla="*/ 20982 w 314228"/>
                  <a:gd name="connsiteY5" fmla="*/ -9207 h 297587"/>
                  <a:gd name="connsiteX6" fmla="*/ -20186 w 314228"/>
                  <a:gd name="connsiteY6" fmla="*/ 45863 h 297587"/>
                  <a:gd name="connsiteX7" fmla="*/ 16395 w 314228"/>
                  <a:gd name="connsiteY7" fmla="*/ 92758 h 297587"/>
                  <a:gd name="connsiteX8" fmla="*/ 93301 w 314228"/>
                  <a:gd name="connsiteY8" fmla="*/ 162164 h 297587"/>
                  <a:gd name="connsiteX9" fmla="*/ 79231 w 314228"/>
                  <a:gd name="connsiteY9" fmla="*/ 96514 h 297587"/>
                  <a:gd name="connsiteX10" fmla="*/ 237757 w 314228"/>
                  <a:gd name="connsiteY10" fmla="*/ 241898 h 297587"/>
                  <a:gd name="connsiteX11" fmla="*/ 279023 w 314228"/>
                  <a:gd name="connsiteY11" fmla="*/ 285050 h 29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4228" h="297587">
                    <a:moveTo>
                      <a:pt x="279023" y="285050"/>
                    </a:moveTo>
                    <a:cubicBezTo>
                      <a:pt x="301535" y="265353"/>
                      <a:pt x="293797" y="218219"/>
                      <a:pt x="283948" y="204852"/>
                    </a:cubicBezTo>
                    <a:cubicBezTo>
                      <a:pt x="274352" y="191810"/>
                      <a:pt x="206339" y="77042"/>
                      <a:pt x="186936" y="-6449"/>
                    </a:cubicBezTo>
                    <a:cubicBezTo>
                      <a:pt x="186444" y="-8573"/>
                      <a:pt x="183827" y="-12766"/>
                      <a:pt x="177256" y="-12527"/>
                    </a:cubicBezTo>
                    <a:lnTo>
                      <a:pt x="43128" y="-12527"/>
                    </a:lnTo>
                    <a:cubicBezTo>
                      <a:pt x="43128" y="-12527"/>
                      <a:pt x="25555" y="-11401"/>
                      <a:pt x="20982" y="-9207"/>
                    </a:cubicBezTo>
                    <a:cubicBezTo>
                      <a:pt x="5927" y="-1932"/>
                      <a:pt x="-24407" y="16316"/>
                      <a:pt x="-20186" y="45863"/>
                    </a:cubicBezTo>
                    <a:cubicBezTo>
                      <a:pt x="-16289" y="73144"/>
                      <a:pt x="-7861" y="79997"/>
                      <a:pt x="16395" y="92758"/>
                    </a:cubicBezTo>
                    <a:cubicBezTo>
                      <a:pt x="34208" y="102142"/>
                      <a:pt x="95876" y="167567"/>
                      <a:pt x="93301" y="162164"/>
                    </a:cubicBezTo>
                    <a:cubicBezTo>
                      <a:pt x="84395" y="143409"/>
                      <a:pt x="28735" y="101368"/>
                      <a:pt x="79231" y="96514"/>
                    </a:cubicBezTo>
                    <a:cubicBezTo>
                      <a:pt x="143010" y="90380"/>
                      <a:pt x="188976" y="113398"/>
                      <a:pt x="237757" y="241898"/>
                    </a:cubicBezTo>
                    <a:cubicBezTo>
                      <a:pt x="251446" y="277959"/>
                      <a:pt x="279023" y="285050"/>
                      <a:pt x="279023" y="285050"/>
                    </a:cubicBezTo>
                  </a:path>
                </a:pathLst>
              </a:custGeom>
              <a:solidFill>
                <a:srgbClr val="230B02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AA98E75-69CB-B1B1-AA09-463F73ED2DAB}"/>
                  </a:ext>
                </a:extLst>
              </p:cNvPr>
              <p:cNvSpPr/>
              <p:nvPr/>
            </p:nvSpPr>
            <p:spPr>
              <a:xfrm flipV="1">
                <a:off x="5300142" y="4115151"/>
                <a:ext cx="229854" cy="420175"/>
              </a:xfrm>
              <a:custGeom>
                <a:avLst/>
                <a:gdLst>
                  <a:gd name="connsiteX0" fmla="*/ 14176 w 229854"/>
                  <a:gd name="connsiteY0" fmla="*/ 52642 h 420175"/>
                  <a:gd name="connsiteX1" fmla="*/ 106 w 229854"/>
                  <a:gd name="connsiteY1" fmla="*/ -13008 h 420175"/>
                  <a:gd name="connsiteX2" fmla="*/ 158631 w 229854"/>
                  <a:gd name="connsiteY2" fmla="*/ 132376 h 420175"/>
                  <a:gd name="connsiteX3" fmla="*/ 199898 w 229854"/>
                  <a:gd name="connsiteY3" fmla="*/ 175528 h 420175"/>
                  <a:gd name="connsiteX4" fmla="*/ 209043 w 229854"/>
                  <a:gd name="connsiteY4" fmla="*/ 404867 h 420175"/>
                  <a:gd name="connsiteX5" fmla="*/ 80783 w 229854"/>
                  <a:gd name="connsiteY5" fmla="*/ 406274 h 420175"/>
                  <a:gd name="connsiteX6" fmla="*/ 101409 w 229854"/>
                  <a:gd name="connsiteY6" fmla="*/ 189598 h 420175"/>
                  <a:gd name="connsiteX7" fmla="*/ 14176 w 229854"/>
                  <a:gd name="connsiteY7" fmla="*/ 52642 h 42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9854" h="420175">
                    <a:moveTo>
                      <a:pt x="14176" y="52642"/>
                    </a:moveTo>
                    <a:cubicBezTo>
                      <a:pt x="5270" y="33887"/>
                      <a:pt x="-50391" y="-8154"/>
                      <a:pt x="106" y="-13008"/>
                    </a:cubicBezTo>
                    <a:cubicBezTo>
                      <a:pt x="63885" y="-19142"/>
                      <a:pt x="109851" y="3876"/>
                      <a:pt x="158631" y="132376"/>
                    </a:cubicBezTo>
                    <a:cubicBezTo>
                      <a:pt x="172321" y="168437"/>
                      <a:pt x="199898" y="175528"/>
                      <a:pt x="199898" y="175528"/>
                    </a:cubicBezTo>
                    <a:lnTo>
                      <a:pt x="209043" y="404867"/>
                    </a:lnTo>
                    <a:lnTo>
                      <a:pt x="80783" y="406274"/>
                    </a:lnTo>
                    <a:lnTo>
                      <a:pt x="101409" y="189598"/>
                    </a:lnTo>
                    <a:cubicBezTo>
                      <a:pt x="42316" y="101422"/>
                      <a:pt x="14176" y="52642"/>
                      <a:pt x="14176" y="52642"/>
                    </a:cubicBezTo>
                  </a:path>
                </a:pathLst>
              </a:custGeom>
              <a:solidFill>
                <a:srgbClr val="C7834A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89B72BF-8774-FC05-EEA2-61D10D58FBEE}"/>
                  </a:ext>
                </a:extLst>
              </p:cNvPr>
              <p:cNvSpPr/>
              <p:nvPr/>
            </p:nvSpPr>
            <p:spPr>
              <a:xfrm flipV="1">
                <a:off x="5600740" y="4405933"/>
                <a:ext cx="65649" cy="236373"/>
              </a:xfrm>
              <a:custGeom>
                <a:avLst/>
                <a:gdLst>
                  <a:gd name="connsiteX0" fmla="*/ -22157 w 65649"/>
                  <a:gd name="connsiteY0" fmla="*/ 224074 h 236373"/>
                  <a:gd name="connsiteX1" fmla="*/ 8797 w 65649"/>
                  <a:gd name="connsiteY1" fmla="*/ -12300 h 236373"/>
                  <a:gd name="connsiteX2" fmla="*/ 42564 w 65649"/>
                  <a:gd name="connsiteY2" fmla="*/ -12300 h 236373"/>
                  <a:gd name="connsiteX3" fmla="*/ 43493 w 65649"/>
                  <a:gd name="connsiteY3" fmla="*/ 120900 h 236373"/>
                  <a:gd name="connsiteX4" fmla="*/ -22157 w 65649"/>
                  <a:gd name="connsiteY4" fmla="*/ 224074 h 236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649" h="236373">
                    <a:moveTo>
                      <a:pt x="-22157" y="224074"/>
                    </a:moveTo>
                    <a:lnTo>
                      <a:pt x="8797" y="-12300"/>
                    </a:lnTo>
                    <a:lnTo>
                      <a:pt x="42564" y="-12300"/>
                    </a:lnTo>
                    <a:lnTo>
                      <a:pt x="43493" y="120900"/>
                    </a:lnTo>
                    <a:lnTo>
                      <a:pt x="-22157" y="224074"/>
                    </a:lnTo>
                  </a:path>
                </a:pathLst>
              </a:custGeom>
              <a:solidFill>
                <a:srgbClr val="110602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CFCD61A-CA35-28C1-213F-9BCBCEDC400A}"/>
                  </a:ext>
                </a:extLst>
              </p:cNvPr>
              <p:cNvSpPr/>
              <p:nvPr/>
            </p:nvSpPr>
            <p:spPr>
              <a:xfrm flipV="1">
                <a:off x="5596433" y="4345897"/>
                <a:ext cx="314242" cy="297587"/>
              </a:xfrm>
              <a:custGeom>
                <a:avLst/>
                <a:gdLst>
                  <a:gd name="connsiteX0" fmla="*/ -8276 w 314242"/>
                  <a:gd name="connsiteY0" fmla="*/ 285050 h 297587"/>
                  <a:gd name="connsiteX1" fmla="*/ -13200 w 314242"/>
                  <a:gd name="connsiteY1" fmla="*/ 204852 h 297587"/>
                  <a:gd name="connsiteX2" fmla="*/ 83811 w 314242"/>
                  <a:gd name="connsiteY2" fmla="*/ -6449 h 297587"/>
                  <a:gd name="connsiteX3" fmla="*/ 93491 w 314242"/>
                  <a:gd name="connsiteY3" fmla="*/ -12527 h 297587"/>
                  <a:gd name="connsiteX4" fmla="*/ 227633 w 314242"/>
                  <a:gd name="connsiteY4" fmla="*/ -12527 h 297587"/>
                  <a:gd name="connsiteX5" fmla="*/ 249765 w 314242"/>
                  <a:gd name="connsiteY5" fmla="*/ -9207 h 297587"/>
                  <a:gd name="connsiteX6" fmla="*/ 290948 w 314242"/>
                  <a:gd name="connsiteY6" fmla="*/ 45863 h 297587"/>
                  <a:gd name="connsiteX7" fmla="*/ 254366 w 314242"/>
                  <a:gd name="connsiteY7" fmla="*/ 92758 h 297587"/>
                  <a:gd name="connsiteX8" fmla="*/ 177446 w 314242"/>
                  <a:gd name="connsiteY8" fmla="*/ 162164 h 297587"/>
                  <a:gd name="connsiteX9" fmla="*/ 191516 w 314242"/>
                  <a:gd name="connsiteY9" fmla="*/ 96514 h 297587"/>
                  <a:gd name="connsiteX10" fmla="*/ 32991 w 314242"/>
                  <a:gd name="connsiteY10" fmla="*/ 241898 h 297587"/>
                  <a:gd name="connsiteX11" fmla="*/ -8276 w 314242"/>
                  <a:gd name="connsiteY11" fmla="*/ 285050 h 29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4242" h="297587">
                    <a:moveTo>
                      <a:pt x="-8276" y="285050"/>
                    </a:moveTo>
                    <a:cubicBezTo>
                      <a:pt x="-30788" y="265353"/>
                      <a:pt x="-23049" y="218219"/>
                      <a:pt x="-13200" y="204852"/>
                    </a:cubicBezTo>
                    <a:cubicBezTo>
                      <a:pt x="-3591" y="191810"/>
                      <a:pt x="64423" y="77042"/>
                      <a:pt x="83811" y="-6449"/>
                    </a:cubicBezTo>
                    <a:cubicBezTo>
                      <a:pt x="84304" y="-8573"/>
                      <a:pt x="86935" y="-12766"/>
                      <a:pt x="93491" y="-12527"/>
                    </a:cubicBezTo>
                    <a:lnTo>
                      <a:pt x="227633" y="-12527"/>
                    </a:lnTo>
                    <a:cubicBezTo>
                      <a:pt x="227633" y="-12527"/>
                      <a:pt x="245206" y="-11401"/>
                      <a:pt x="249765" y="-9207"/>
                    </a:cubicBezTo>
                    <a:cubicBezTo>
                      <a:pt x="264834" y="-1932"/>
                      <a:pt x="295169" y="16316"/>
                      <a:pt x="290948" y="45863"/>
                    </a:cubicBezTo>
                    <a:cubicBezTo>
                      <a:pt x="287050" y="73144"/>
                      <a:pt x="278608" y="79997"/>
                      <a:pt x="254366" y="92758"/>
                    </a:cubicBezTo>
                    <a:cubicBezTo>
                      <a:pt x="236540" y="102142"/>
                      <a:pt x="174885" y="167567"/>
                      <a:pt x="177446" y="162164"/>
                    </a:cubicBezTo>
                    <a:cubicBezTo>
                      <a:pt x="186352" y="143409"/>
                      <a:pt x="242012" y="101368"/>
                      <a:pt x="191516" y="96514"/>
                    </a:cubicBezTo>
                    <a:cubicBezTo>
                      <a:pt x="127737" y="90380"/>
                      <a:pt x="81771" y="113398"/>
                      <a:pt x="32991" y="241898"/>
                    </a:cubicBezTo>
                    <a:cubicBezTo>
                      <a:pt x="19315" y="277959"/>
                      <a:pt x="-8276" y="285050"/>
                      <a:pt x="-8276" y="285050"/>
                    </a:cubicBezTo>
                  </a:path>
                </a:pathLst>
              </a:custGeom>
              <a:solidFill>
                <a:srgbClr val="230B02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0FC137C-797E-AA57-9699-FFACBDF1308B}"/>
                  </a:ext>
                </a:extLst>
              </p:cNvPr>
              <p:cNvSpPr/>
              <p:nvPr/>
            </p:nvSpPr>
            <p:spPr>
              <a:xfrm flipV="1">
                <a:off x="5601908" y="4115151"/>
                <a:ext cx="229854" cy="420175"/>
              </a:xfrm>
              <a:custGeom>
                <a:avLst/>
                <a:gdLst>
                  <a:gd name="connsiteX0" fmla="*/ 172198 w 229854"/>
                  <a:gd name="connsiteY0" fmla="*/ 52642 h 420175"/>
                  <a:gd name="connsiteX1" fmla="*/ 186267 w 229854"/>
                  <a:gd name="connsiteY1" fmla="*/ -13008 h 420175"/>
                  <a:gd name="connsiteX2" fmla="*/ 27742 w 229854"/>
                  <a:gd name="connsiteY2" fmla="*/ 132376 h 420175"/>
                  <a:gd name="connsiteX3" fmla="*/ -13525 w 229854"/>
                  <a:gd name="connsiteY3" fmla="*/ 175528 h 420175"/>
                  <a:gd name="connsiteX4" fmla="*/ -22670 w 229854"/>
                  <a:gd name="connsiteY4" fmla="*/ 404867 h 420175"/>
                  <a:gd name="connsiteX5" fmla="*/ 105605 w 229854"/>
                  <a:gd name="connsiteY5" fmla="*/ 406274 h 420175"/>
                  <a:gd name="connsiteX6" fmla="*/ 84964 w 229854"/>
                  <a:gd name="connsiteY6" fmla="*/ 189598 h 420175"/>
                  <a:gd name="connsiteX7" fmla="*/ 172198 w 229854"/>
                  <a:gd name="connsiteY7" fmla="*/ 52642 h 42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9854" h="420175">
                    <a:moveTo>
                      <a:pt x="172198" y="52642"/>
                    </a:moveTo>
                    <a:cubicBezTo>
                      <a:pt x="181104" y="33887"/>
                      <a:pt x="236764" y="-8154"/>
                      <a:pt x="186267" y="-13008"/>
                    </a:cubicBezTo>
                    <a:cubicBezTo>
                      <a:pt x="122489" y="-19142"/>
                      <a:pt x="76523" y="3876"/>
                      <a:pt x="27742" y="132376"/>
                    </a:cubicBezTo>
                    <a:cubicBezTo>
                      <a:pt x="14066" y="168437"/>
                      <a:pt x="-13525" y="175528"/>
                      <a:pt x="-13525" y="175528"/>
                    </a:cubicBezTo>
                    <a:lnTo>
                      <a:pt x="-22670" y="404867"/>
                    </a:lnTo>
                    <a:lnTo>
                      <a:pt x="105605" y="406274"/>
                    </a:lnTo>
                    <a:lnTo>
                      <a:pt x="84964" y="189598"/>
                    </a:lnTo>
                    <a:cubicBezTo>
                      <a:pt x="144058" y="101422"/>
                      <a:pt x="172198" y="52642"/>
                      <a:pt x="172198" y="52642"/>
                    </a:cubicBezTo>
                  </a:path>
                </a:pathLst>
              </a:custGeom>
              <a:solidFill>
                <a:srgbClr val="C7834A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C6E006B-0326-E193-7CB9-D2FA5BC51807}"/>
                  </a:ext>
                </a:extLst>
              </p:cNvPr>
              <p:cNvSpPr/>
              <p:nvPr/>
            </p:nvSpPr>
            <p:spPr>
              <a:xfrm flipV="1">
                <a:off x="5232741" y="1500817"/>
                <a:ext cx="662217" cy="2936379"/>
              </a:xfrm>
              <a:custGeom>
                <a:avLst/>
                <a:gdLst>
                  <a:gd name="connsiteX0" fmla="*/ 534414 w 662217"/>
                  <a:gd name="connsiteY0" fmla="*/ 2117717 h 2936379"/>
                  <a:gd name="connsiteX1" fmla="*/ 512718 w 662217"/>
                  <a:gd name="connsiteY1" fmla="*/ 2238859 h 2936379"/>
                  <a:gd name="connsiteX2" fmla="*/ 516123 w 662217"/>
                  <a:gd name="connsiteY2" fmla="*/ 2264874 h 2936379"/>
                  <a:gd name="connsiteX3" fmla="*/ 560246 w 662217"/>
                  <a:gd name="connsiteY3" fmla="*/ 2502092 h 2936379"/>
                  <a:gd name="connsiteX4" fmla="*/ 598164 w 662217"/>
                  <a:gd name="connsiteY4" fmla="*/ 2705936 h 2936379"/>
                  <a:gd name="connsiteX5" fmla="*/ 639079 w 662217"/>
                  <a:gd name="connsiteY5" fmla="*/ 2859832 h 2936379"/>
                  <a:gd name="connsiteX6" fmla="*/ 546218 w 662217"/>
                  <a:gd name="connsiteY6" fmla="*/ 2911553 h 2936379"/>
                  <a:gd name="connsiteX7" fmla="*/ 468159 w 662217"/>
                  <a:gd name="connsiteY7" fmla="*/ 2911553 h 2936379"/>
                  <a:gd name="connsiteX8" fmla="*/ 309957 w 662217"/>
                  <a:gd name="connsiteY8" fmla="*/ 2790172 h 2936379"/>
                  <a:gd name="connsiteX9" fmla="*/ 151742 w 662217"/>
                  <a:gd name="connsiteY9" fmla="*/ 2911553 h 2936379"/>
                  <a:gd name="connsiteX10" fmla="*/ 73682 w 662217"/>
                  <a:gd name="connsiteY10" fmla="*/ 2911553 h 2936379"/>
                  <a:gd name="connsiteX11" fmla="*/ -20220 w 662217"/>
                  <a:gd name="connsiteY11" fmla="*/ 2858130 h 2936379"/>
                  <a:gd name="connsiteX12" fmla="*/ 21736 w 662217"/>
                  <a:gd name="connsiteY12" fmla="*/ 2705936 h 2936379"/>
                  <a:gd name="connsiteX13" fmla="*/ 59655 w 662217"/>
                  <a:gd name="connsiteY13" fmla="*/ 2502092 h 2936379"/>
                  <a:gd name="connsiteX14" fmla="*/ 59655 w 662217"/>
                  <a:gd name="connsiteY14" fmla="*/ 2502092 h 2936379"/>
                  <a:gd name="connsiteX15" fmla="*/ 103778 w 662217"/>
                  <a:gd name="connsiteY15" fmla="*/ 2264874 h 2936379"/>
                  <a:gd name="connsiteX16" fmla="*/ 107182 w 662217"/>
                  <a:gd name="connsiteY16" fmla="*/ 2238859 h 2936379"/>
                  <a:gd name="connsiteX17" fmla="*/ 85501 w 662217"/>
                  <a:gd name="connsiteY17" fmla="*/ 2117717 h 2936379"/>
                  <a:gd name="connsiteX18" fmla="*/ 10720 w 662217"/>
                  <a:gd name="connsiteY18" fmla="*/ 1928098 h 2936379"/>
                  <a:gd name="connsiteX19" fmla="*/ 7315 w 662217"/>
                  <a:gd name="connsiteY19" fmla="*/ 1657028 h 2936379"/>
                  <a:gd name="connsiteX20" fmla="*/ 64607 w 662217"/>
                  <a:gd name="connsiteY20" fmla="*/ -24826 h 2936379"/>
                  <a:gd name="connsiteX21" fmla="*/ 555293 w 662217"/>
                  <a:gd name="connsiteY21" fmla="*/ -24826 h 2936379"/>
                  <a:gd name="connsiteX22" fmla="*/ 612839 w 662217"/>
                  <a:gd name="connsiteY22" fmla="*/ 1659181 h 2936379"/>
                  <a:gd name="connsiteX23" fmla="*/ 610419 w 662217"/>
                  <a:gd name="connsiteY23" fmla="*/ 1925059 h 2936379"/>
                  <a:gd name="connsiteX24" fmla="*/ 534414 w 662217"/>
                  <a:gd name="connsiteY24" fmla="*/ 2117717 h 293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62217" h="2936379">
                    <a:moveTo>
                      <a:pt x="534414" y="2117717"/>
                    </a:moveTo>
                    <a:cubicBezTo>
                      <a:pt x="510129" y="2151795"/>
                      <a:pt x="509538" y="2197437"/>
                      <a:pt x="512718" y="2238859"/>
                    </a:cubicBezTo>
                    <a:cubicBezTo>
                      <a:pt x="513394" y="2247554"/>
                      <a:pt x="514519" y="2256235"/>
                      <a:pt x="516123" y="2264874"/>
                    </a:cubicBezTo>
                    <a:lnTo>
                      <a:pt x="560246" y="2502092"/>
                    </a:lnTo>
                    <a:lnTo>
                      <a:pt x="598164" y="2705936"/>
                    </a:lnTo>
                    <a:cubicBezTo>
                      <a:pt x="598164" y="2705936"/>
                      <a:pt x="649561" y="2843047"/>
                      <a:pt x="639079" y="2859832"/>
                    </a:cubicBezTo>
                    <a:cubicBezTo>
                      <a:pt x="619705" y="2890828"/>
                      <a:pt x="585262" y="2911553"/>
                      <a:pt x="546218" y="2911553"/>
                    </a:cubicBezTo>
                    <a:lnTo>
                      <a:pt x="468159" y="2911553"/>
                    </a:lnTo>
                    <a:cubicBezTo>
                      <a:pt x="449024" y="2848182"/>
                      <a:pt x="385442" y="2790172"/>
                      <a:pt x="309957" y="2790172"/>
                    </a:cubicBezTo>
                    <a:cubicBezTo>
                      <a:pt x="234459" y="2790172"/>
                      <a:pt x="170877" y="2848182"/>
                      <a:pt x="151742" y="2911553"/>
                    </a:cubicBezTo>
                    <a:lnTo>
                      <a:pt x="73682" y="2911553"/>
                    </a:lnTo>
                    <a:cubicBezTo>
                      <a:pt x="33935" y="2911553"/>
                      <a:pt x="-1043" y="2890068"/>
                      <a:pt x="-20220" y="2858130"/>
                    </a:cubicBezTo>
                    <a:cubicBezTo>
                      <a:pt x="-30055" y="2841724"/>
                      <a:pt x="11043" y="2743924"/>
                      <a:pt x="21736" y="2705936"/>
                    </a:cubicBezTo>
                    <a:cubicBezTo>
                      <a:pt x="35764" y="2656030"/>
                      <a:pt x="59655" y="2502106"/>
                      <a:pt x="59655" y="2502092"/>
                    </a:cubicBezTo>
                    <a:lnTo>
                      <a:pt x="59655" y="2502092"/>
                    </a:lnTo>
                    <a:lnTo>
                      <a:pt x="103778" y="2264874"/>
                    </a:lnTo>
                    <a:cubicBezTo>
                      <a:pt x="105382" y="2256235"/>
                      <a:pt x="106507" y="2247554"/>
                      <a:pt x="107182" y="2238859"/>
                    </a:cubicBezTo>
                    <a:cubicBezTo>
                      <a:pt x="110362" y="2197437"/>
                      <a:pt x="109560" y="2151935"/>
                      <a:pt x="85501" y="2117717"/>
                    </a:cubicBezTo>
                    <a:cubicBezTo>
                      <a:pt x="54927" y="2074284"/>
                      <a:pt x="35046" y="2047551"/>
                      <a:pt x="10720" y="1928098"/>
                    </a:cubicBezTo>
                    <a:cubicBezTo>
                      <a:pt x="5584" y="1902899"/>
                      <a:pt x="4430" y="1682579"/>
                      <a:pt x="7315" y="1657028"/>
                    </a:cubicBezTo>
                    <a:lnTo>
                      <a:pt x="64607" y="-24826"/>
                    </a:lnTo>
                    <a:lnTo>
                      <a:pt x="555293" y="-24826"/>
                    </a:lnTo>
                    <a:lnTo>
                      <a:pt x="612839" y="1659181"/>
                    </a:lnTo>
                    <a:cubicBezTo>
                      <a:pt x="615526" y="1682959"/>
                      <a:pt x="614809" y="1901520"/>
                      <a:pt x="610419" y="1925059"/>
                    </a:cubicBezTo>
                    <a:cubicBezTo>
                      <a:pt x="587851" y="2046355"/>
                      <a:pt x="565719" y="2073791"/>
                      <a:pt x="534414" y="2117717"/>
                    </a:cubicBezTo>
                  </a:path>
                </a:pathLst>
              </a:custGeom>
              <a:solidFill>
                <a:srgbClr val="470000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A866F92-3ED7-B0FD-A868-AC03B31A2410}"/>
                  </a:ext>
                </a:extLst>
              </p:cNvPr>
              <p:cNvSpPr/>
              <p:nvPr/>
            </p:nvSpPr>
            <p:spPr>
              <a:xfrm flipV="1">
                <a:off x="5220382" y="1500817"/>
                <a:ext cx="580304" cy="2788800"/>
              </a:xfrm>
              <a:custGeom>
                <a:avLst/>
                <a:gdLst>
                  <a:gd name="connsiteX0" fmla="*/ 558905 w 580304"/>
                  <a:gd name="connsiteY0" fmla="*/ 2763380 h 2788800"/>
                  <a:gd name="connsiteX1" fmla="*/ 480846 w 580304"/>
                  <a:gd name="connsiteY1" fmla="*/ 2763380 h 2788800"/>
                  <a:gd name="connsiteX2" fmla="*/ 23406 w 580304"/>
                  <a:gd name="connsiteY2" fmla="*/ 1779925 h 2788800"/>
                  <a:gd name="connsiteX3" fmla="*/ 20184 w 580304"/>
                  <a:gd name="connsiteY3" fmla="*/ -25421 h 2788800"/>
                  <a:gd name="connsiteX4" fmla="*/ 558905 w 580304"/>
                  <a:gd name="connsiteY4" fmla="*/ 2763380 h 278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304" h="2788800">
                    <a:moveTo>
                      <a:pt x="558905" y="2763380"/>
                    </a:moveTo>
                    <a:lnTo>
                      <a:pt x="480846" y="2763380"/>
                    </a:lnTo>
                    <a:cubicBezTo>
                      <a:pt x="374745" y="2290478"/>
                      <a:pt x="23406" y="1779925"/>
                      <a:pt x="23406" y="1779925"/>
                    </a:cubicBezTo>
                    <a:cubicBezTo>
                      <a:pt x="-75491" y="1601055"/>
                      <a:pt x="20184" y="-25421"/>
                      <a:pt x="20184" y="-25421"/>
                    </a:cubicBezTo>
                    <a:cubicBezTo>
                      <a:pt x="357861" y="413559"/>
                      <a:pt x="558905" y="2763380"/>
                      <a:pt x="558905" y="2763380"/>
                    </a:cubicBezTo>
                  </a:path>
                </a:pathLst>
              </a:custGeom>
              <a:solidFill>
                <a:srgbClr val="771707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F705D4D-1429-C647-BCCB-8525074BC1BB}"/>
                  </a:ext>
                </a:extLst>
              </p:cNvPr>
              <p:cNvSpPr/>
              <p:nvPr/>
            </p:nvSpPr>
            <p:spPr>
              <a:xfrm flipV="1">
                <a:off x="5821946" y="2504519"/>
                <a:ext cx="77447" cy="1363003"/>
              </a:xfrm>
              <a:custGeom>
                <a:avLst/>
                <a:gdLst>
                  <a:gd name="connsiteX0" fmla="*/ 20863 w 77447"/>
                  <a:gd name="connsiteY0" fmla="*/ 1339925 h 1363003"/>
                  <a:gd name="connsiteX1" fmla="*/ 19132 w 77447"/>
                  <a:gd name="connsiteY1" fmla="*/ 1090776 h 1363003"/>
                  <a:gd name="connsiteX2" fmla="*/ -23556 w 77447"/>
                  <a:gd name="connsiteY2" fmla="*/ 38829 h 1363003"/>
                  <a:gd name="connsiteX3" fmla="*/ 18654 w 77447"/>
                  <a:gd name="connsiteY3" fmla="*/ -23078 h 1363003"/>
                  <a:gd name="connsiteX4" fmla="*/ 20863 w 77447"/>
                  <a:gd name="connsiteY4" fmla="*/ 1339925 h 1363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47" h="1363003">
                    <a:moveTo>
                      <a:pt x="20863" y="1339925"/>
                    </a:moveTo>
                    <a:cubicBezTo>
                      <a:pt x="23902" y="1282014"/>
                      <a:pt x="21482" y="1111600"/>
                      <a:pt x="19132" y="1090776"/>
                    </a:cubicBezTo>
                    <a:lnTo>
                      <a:pt x="-23556" y="38829"/>
                    </a:lnTo>
                    <a:lnTo>
                      <a:pt x="18654" y="-23078"/>
                    </a:lnTo>
                    <a:cubicBezTo>
                      <a:pt x="18654" y="-23078"/>
                      <a:pt x="96446" y="449219"/>
                      <a:pt x="20863" y="1339925"/>
                    </a:cubicBezTo>
                  </a:path>
                </a:pathLst>
              </a:custGeom>
              <a:solidFill>
                <a:srgbClr val="771707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46" name="Freeform 9">
            <a:extLst>
              <a:ext uri="{FF2B5EF4-FFF2-40B4-BE49-F238E27FC236}">
                <a16:creationId xmlns:a16="http://schemas.microsoft.com/office/drawing/2014/main" id="{E4034502-96E4-3BCA-7400-865CA7CAC9A0}"/>
              </a:ext>
            </a:extLst>
          </p:cNvPr>
          <p:cNvSpPr/>
          <p:nvPr/>
        </p:nvSpPr>
        <p:spPr>
          <a:xfrm rot="20089387" flipH="1" flipV="1">
            <a:off x="6899917" y="1164289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E49A4C7A-152A-01C0-83CB-0244E5A7D2EA}"/>
              </a:ext>
            </a:extLst>
          </p:cNvPr>
          <p:cNvSpPr txBox="1"/>
          <p:nvPr/>
        </p:nvSpPr>
        <p:spPr>
          <a:xfrm>
            <a:off x="8178318" y="1761043"/>
            <a:ext cx="3277835" cy="1396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ts val="5624"/>
              </a:lnSpc>
            </a:pPr>
            <a:r>
              <a:rPr lang="en-US" sz="4400" spc="49" dirty="0">
                <a:solidFill>
                  <a:srgbClr val="FFFFFF"/>
                </a:solidFill>
                <a:latin typeface="Montserrat Bold"/>
              </a:rPr>
              <a:t>Meet Rukmani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810F7A0-AE98-D3A5-9DAE-4A036E9C54CE}"/>
              </a:ext>
            </a:extLst>
          </p:cNvPr>
          <p:cNvGrpSpPr/>
          <p:nvPr/>
        </p:nvGrpSpPr>
        <p:grpSpPr>
          <a:xfrm>
            <a:off x="8382000" y="1638300"/>
            <a:ext cx="2438400" cy="8857699"/>
            <a:chOff x="6167375" y="510185"/>
            <a:chExt cx="1040382" cy="41332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6A7C8EB-F3EE-CA62-D76D-B33553565615}"/>
                </a:ext>
              </a:extLst>
            </p:cNvPr>
            <p:cNvGrpSpPr/>
            <p:nvPr/>
          </p:nvGrpSpPr>
          <p:grpSpPr>
            <a:xfrm>
              <a:off x="6169752" y="510185"/>
              <a:ext cx="879868" cy="1938859"/>
              <a:chOff x="5898752" y="0"/>
              <a:chExt cx="879868" cy="193885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088E97C-0867-A026-7FB6-CB7756F0F956}"/>
                  </a:ext>
                </a:extLst>
              </p:cNvPr>
              <p:cNvSpPr/>
              <p:nvPr/>
            </p:nvSpPr>
            <p:spPr>
              <a:xfrm flipV="1">
                <a:off x="6080395" y="100290"/>
                <a:ext cx="602302" cy="782607"/>
              </a:xfrm>
              <a:custGeom>
                <a:avLst/>
                <a:gdLst>
                  <a:gd name="connsiteX0" fmla="*/ 274345 w 602302"/>
                  <a:gd name="connsiteY0" fmla="*/ -44782 h 782607"/>
                  <a:gd name="connsiteX1" fmla="*/ -26764 w 602302"/>
                  <a:gd name="connsiteY1" fmla="*/ 228173 h 782607"/>
                  <a:gd name="connsiteX2" fmla="*/ -26764 w 602302"/>
                  <a:gd name="connsiteY2" fmla="*/ 496415 h 782607"/>
                  <a:gd name="connsiteX3" fmla="*/ 214646 w 602302"/>
                  <a:gd name="connsiteY3" fmla="*/ 737825 h 782607"/>
                  <a:gd name="connsiteX4" fmla="*/ 334127 w 602302"/>
                  <a:gd name="connsiteY4" fmla="*/ 737825 h 782607"/>
                  <a:gd name="connsiteX5" fmla="*/ 575538 w 602302"/>
                  <a:gd name="connsiteY5" fmla="*/ 496415 h 782607"/>
                  <a:gd name="connsiteX6" fmla="*/ 575538 w 602302"/>
                  <a:gd name="connsiteY6" fmla="*/ 228173 h 782607"/>
                  <a:gd name="connsiteX7" fmla="*/ 274345 w 602302"/>
                  <a:gd name="connsiteY7" fmla="*/ -44782 h 782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2302" h="782607">
                    <a:moveTo>
                      <a:pt x="274345" y="-44782"/>
                    </a:moveTo>
                    <a:cubicBezTo>
                      <a:pt x="180161" y="-44782"/>
                      <a:pt x="-26764" y="62543"/>
                      <a:pt x="-26764" y="228173"/>
                    </a:cubicBezTo>
                    <a:lnTo>
                      <a:pt x="-26764" y="496415"/>
                    </a:lnTo>
                    <a:cubicBezTo>
                      <a:pt x="-26764" y="629192"/>
                      <a:pt x="81869" y="737825"/>
                      <a:pt x="214646" y="737825"/>
                    </a:cubicBezTo>
                    <a:lnTo>
                      <a:pt x="334127" y="737825"/>
                    </a:lnTo>
                    <a:cubicBezTo>
                      <a:pt x="466905" y="737825"/>
                      <a:pt x="575538" y="629192"/>
                      <a:pt x="575538" y="496415"/>
                    </a:cubicBezTo>
                    <a:lnTo>
                      <a:pt x="575538" y="228173"/>
                    </a:lnTo>
                    <a:cubicBezTo>
                      <a:pt x="575538" y="62543"/>
                      <a:pt x="368852" y="-44782"/>
                      <a:pt x="274345" y="-44782"/>
                    </a:cubicBezTo>
                  </a:path>
                </a:pathLst>
              </a:custGeom>
              <a:solidFill>
                <a:srgbClr val="C7834A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DF38E9C-F484-2A6B-408E-8DCE3568D185}"/>
                  </a:ext>
                </a:extLst>
              </p:cNvPr>
              <p:cNvGrpSpPr/>
              <p:nvPr/>
            </p:nvGrpSpPr>
            <p:grpSpPr>
              <a:xfrm>
                <a:off x="5898752" y="0"/>
                <a:ext cx="879868" cy="1938859"/>
                <a:chOff x="5898752" y="0"/>
                <a:chExt cx="879868" cy="1938859"/>
              </a:xfrm>
            </p:grpSpPr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CF38FB6-34C8-B255-38A3-F45BB5A2CF9A}"/>
                    </a:ext>
                  </a:extLst>
                </p:cNvPr>
                <p:cNvSpPr/>
                <p:nvPr/>
              </p:nvSpPr>
              <p:spPr>
                <a:xfrm flipV="1">
                  <a:off x="6286406" y="817881"/>
                  <a:ext cx="190280" cy="211948"/>
                </a:xfrm>
                <a:custGeom>
                  <a:avLst/>
                  <a:gdLst>
                    <a:gd name="connsiteX0" fmla="*/ 163516 w 190280"/>
                    <a:gd name="connsiteY0" fmla="*/ -41300 h 211948"/>
                    <a:gd name="connsiteX1" fmla="*/ -26764 w 190280"/>
                    <a:gd name="connsiteY1" fmla="*/ -41300 h 211948"/>
                    <a:gd name="connsiteX2" fmla="*/ -26764 w 190280"/>
                    <a:gd name="connsiteY2" fmla="*/ 170648 h 211948"/>
                    <a:gd name="connsiteX3" fmla="*/ 163516 w 190280"/>
                    <a:gd name="connsiteY3" fmla="*/ 170648 h 211948"/>
                    <a:gd name="connsiteX4" fmla="*/ 163516 w 190280"/>
                    <a:gd name="connsiteY4" fmla="*/ -41300 h 211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280" h="211948">
                      <a:moveTo>
                        <a:pt x="163516" y="-41300"/>
                      </a:moveTo>
                      <a:lnTo>
                        <a:pt x="-26764" y="-41300"/>
                      </a:lnTo>
                      <a:lnTo>
                        <a:pt x="-26764" y="170648"/>
                      </a:lnTo>
                      <a:lnTo>
                        <a:pt x="163516" y="170648"/>
                      </a:lnTo>
                      <a:lnTo>
                        <a:pt x="163516" y="-41300"/>
                      </a:lnTo>
                    </a:path>
                  </a:pathLst>
                </a:custGeom>
                <a:solidFill>
                  <a:srgbClr val="C7834A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4C1B52A0-8056-35FB-0278-4A09545DE656}"/>
                    </a:ext>
                  </a:extLst>
                </p:cNvPr>
                <p:cNvSpPr/>
                <p:nvPr/>
              </p:nvSpPr>
              <p:spPr>
                <a:xfrm flipV="1">
                  <a:off x="6286406" y="834792"/>
                  <a:ext cx="190280" cy="111883"/>
                </a:xfrm>
                <a:custGeom>
                  <a:avLst/>
                  <a:gdLst>
                    <a:gd name="connsiteX0" fmla="*/ -26764 w 190280"/>
                    <a:gd name="connsiteY0" fmla="*/ -16199 h 111883"/>
                    <a:gd name="connsiteX1" fmla="*/ 68376 w 190280"/>
                    <a:gd name="connsiteY1" fmla="*/ -41567 h 111883"/>
                    <a:gd name="connsiteX2" fmla="*/ 163516 w 190280"/>
                    <a:gd name="connsiteY2" fmla="*/ -16199 h 111883"/>
                    <a:gd name="connsiteX3" fmla="*/ 163516 w 190280"/>
                    <a:gd name="connsiteY3" fmla="*/ 70317 h 111883"/>
                    <a:gd name="connsiteX4" fmla="*/ -26764 w 190280"/>
                    <a:gd name="connsiteY4" fmla="*/ 70317 h 111883"/>
                    <a:gd name="connsiteX5" fmla="*/ -26764 w 190280"/>
                    <a:gd name="connsiteY5" fmla="*/ -16199 h 111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280" h="111883">
                      <a:moveTo>
                        <a:pt x="-26764" y="-16199"/>
                      </a:moveTo>
                      <a:cubicBezTo>
                        <a:pt x="3134" y="-26639"/>
                        <a:pt x="45892" y="-41567"/>
                        <a:pt x="68376" y="-41567"/>
                      </a:cubicBezTo>
                      <a:cubicBezTo>
                        <a:pt x="92632" y="-41567"/>
                        <a:pt x="133632" y="-26639"/>
                        <a:pt x="163516" y="-16199"/>
                      </a:cubicBezTo>
                      <a:lnTo>
                        <a:pt x="163516" y="70317"/>
                      </a:lnTo>
                      <a:lnTo>
                        <a:pt x="-26764" y="70317"/>
                      </a:lnTo>
                      <a:lnTo>
                        <a:pt x="-26764" y="-16199"/>
                      </a:lnTo>
                    </a:path>
                  </a:pathLst>
                </a:custGeom>
                <a:solidFill>
                  <a:srgbClr val="936441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8BB2F6DA-4206-928D-2BCF-C14581F569DF}"/>
                    </a:ext>
                  </a:extLst>
                </p:cNvPr>
                <p:cNvSpPr/>
                <p:nvPr/>
              </p:nvSpPr>
              <p:spPr>
                <a:xfrm flipV="1">
                  <a:off x="5984487" y="456328"/>
                  <a:ext cx="104237" cy="139446"/>
                </a:xfrm>
                <a:custGeom>
                  <a:avLst/>
                  <a:gdLst>
                    <a:gd name="connsiteX0" fmla="*/ 78402 w 104237"/>
                    <a:gd name="connsiteY0" fmla="*/ -19291 h 139446"/>
                    <a:gd name="connsiteX1" fmla="*/ 78402 w 104237"/>
                    <a:gd name="connsiteY1" fmla="*/ 94942 h 139446"/>
                    <a:gd name="connsiteX2" fmla="*/ 25725 w 104237"/>
                    <a:gd name="connsiteY2" fmla="*/ 94942 h 139446"/>
                    <a:gd name="connsiteX3" fmla="*/ -24632 w 104237"/>
                    <a:gd name="connsiteY3" fmla="*/ 28996 h 139446"/>
                    <a:gd name="connsiteX4" fmla="*/ 25725 w 104237"/>
                    <a:gd name="connsiteY4" fmla="*/ -44504 h 139446"/>
                    <a:gd name="connsiteX5" fmla="*/ 79598 w 104237"/>
                    <a:gd name="connsiteY5" fmla="*/ -44504 h 139446"/>
                    <a:gd name="connsiteX6" fmla="*/ 78402 w 104237"/>
                    <a:gd name="connsiteY6" fmla="*/ -19291 h 139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4237" h="139446">
                      <a:moveTo>
                        <a:pt x="78402" y="-19291"/>
                      </a:moveTo>
                      <a:lnTo>
                        <a:pt x="78402" y="94942"/>
                      </a:lnTo>
                      <a:lnTo>
                        <a:pt x="25725" y="94942"/>
                      </a:lnTo>
                      <a:cubicBezTo>
                        <a:pt x="-1965" y="94942"/>
                        <a:pt x="-25138" y="67070"/>
                        <a:pt x="-24632" y="28996"/>
                      </a:cubicBezTo>
                      <a:cubicBezTo>
                        <a:pt x="-23900" y="-26495"/>
                        <a:pt x="-1965" y="-44504"/>
                        <a:pt x="25725" y="-44504"/>
                      </a:cubicBezTo>
                      <a:lnTo>
                        <a:pt x="79598" y="-44504"/>
                      </a:lnTo>
                      <a:cubicBezTo>
                        <a:pt x="78824" y="-36189"/>
                        <a:pt x="78402" y="-27775"/>
                        <a:pt x="78402" y="-19291"/>
                      </a:cubicBezTo>
                    </a:path>
                  </a:pathLst>
                </a:custGeom>
                <a:solidFill>
                  <a:srgbClr val="C7834A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FE1173CF-99FC-93D9-3FAB-4CAC54739BD1}"/>
                    </a:ext>
                  </a:extLst>
                </p:cNvPr>
                <p:cNvSpPr/>
                <p:nvPr/>
              </p:nvSpPr>
              <p:spPr>
                <a:xfrm flipV="1">
                  <a:off x="6030476" y="496384"/>
                  <a:ext cx="58361" cy="59346"/>
                </a:xfrm>
                <a:custGeom>
                  <a:avLst/>
                  <a:gdLst>
                    <a:gd name="connsiteX0" fmla="*/ 33580 w 58361"/>
                    <a:gd name="connsiteY0" fmla="*/ 14842 h 59346"/>
                    <a:gd name="connsiteX1" fmla="*/ 4891 w 58361"/>
                    <a:gd name="connsiteY1" fmla="*/ 14842 h 59346"/>
                    <a:gd name="connsiteX2" fmla="*/ -24782 w 58361"/>
                    <a:gd name="connsiteY2" fmla="*/ -14831 h 59346"/>
                    <a:gd name="connsiteX3" fmla="*/ -24782 w 58361"/>
                    <a:gd name="connsiteY3" fmla="*/ -14831 h 59346"/>
                    <a:gd name="connsiteX4" fmla="*/ 4891 w 58361"/>
                    <a:gd name="connsiteY4" fmla="*/ -44504 h 59346"/>
                    <a:gd name="connsiteX5" fmla="*/ 33580 w 58361"/>
                    <a:gd name="connsiteY5" fmla="*/ -44504 h 59346"/>
                    <a:gd name="connsiteX6" fmla="*/ 33580 w 58361"/>
                    <a:gd name="connsiteY6" fmla="*/ 14842 h 59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361" h="59346">
                      <a:moveTo>
                        <a:pt x="33580" y="14842"/>
                      </a:moveTo>
                      <a:lnTo>
                        <a:pt x="4891" y="14842"/>
                      </a:lnTo>
                      <a:cubicBezTo>
                        <a:pt x="-11430" y="14842"/>
                        <a:pt x="-24782" y="1490"/>
                        <a:pt x="-24782" y="-14831"/>
                      </a:cubicBezTo>
                      <a:lnTo>
                        <a:pt x="-24782" y="-14831"/>
                      </a:lnTo>
                      <a:cubicBezTo>
                        <a:pt x="-24782" y="-31152"/>
                        <a:pt x="-11430" y="-44504"/>
                        <a:pt x="4891" y="-44504"/>
                      </a:cubicBezTo>
                      <a:lnTo>
                        <a:pt x="33580" y="-44504"/>
                      </a:lnTo>
                      <a:lnTo>
                        <a:pt x="33580" y="14842"/>
                      </a:lnTo>
                    </a:path>
                  </a:pathLst>
                </a:custGeom>
                <a:solidFill>
                  <a:srgbClr val="936441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D18D6FE2-3E8B-3D94-E4D0-A50148FF23D3}"/>
                    </a:ext>
                  </a:extLst>
                </p:cNvPr>
                <p:cNvSpPr/>
                <p:nvPr/>
              </p:nvSpPr>
              <p:spPr>
                <a:xfrm flipV="1">
                  <a:off x="6674383" y="456328"/>
                  <a:ext cx="104237" cy="139446"/>
                </a:xfrm>
                <a:custGeom>
                  <a:avLst/>
                  <a:gdLst>
                    <a:gd name="connsiteX0" fmla="*/ -27693 w 104237"/>
                    <a:gd name="connsiteY0" fmla="*/ -19291 h 139446"/>
                    <a:gd name="connsiteX1" fmla="*/ -27693 w 104237"/>
                    <a:gd name="connsiteY1" fmla="*/ 94942 h 139446"/>
                    <a:gd name="connsiteX2" fmla="*/ 24984 w 104237"/>
                    <a:gd name="connsiteY2" fmla="*/ 94942 h 139446"/>
                    <a:gd name="connsiteX3" fmla="*/ 75340 w 104237"/>
                    <a:gd name="connsiteY3" fmla="*/ 28996 h 139446"/>
                    <a:gd name="connsiteX4" fmla="*/ 24984 w 104237"/>
                    <a:gd name="connsiteY4" fmla="*/ -44504 h 139446"/>
                    <a:gd name="connsiteX5" fmla="*/ -28889 w 104237"/>
                    <a:gd name="connsiteY5" fmla="*/ -44504 h 139446"/>
                    <a:gd name="connsiteX6" fmla="*/ -27693 w 104237"/>
                    <a:gd name="connsiteY6" fmla="*/ -19291 h 139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4237" h="139446">
                      <a:moveTo>
                        <a:pt x="-27693" y="-19291"/>
                      </a:moveTo>
                      <a:lnTo>
                        <a:pt x="-27693" y="94942"/>
                      </a:lnTo>
                      <a:lnTo>
                        <a:pt x="24984" y="94942"/>
                      </a:lnTo>
                      <a:cubicBezTo>
                        <a:pt x="52674" y="94942"/>
                        <a:pt x="75847" y="67070"/>
                        <a:pt x="75340" y="28996"/>
                      </a:cubicBezTo>
                      <a:cubicBezTo>
                        <a:pt x="74595" y="-26495"/>
                        <a:pt x="52674" y="-44504"/>
                        <a:pt x="24984" y="-44504"/>
                      </a:cubicBezTo>
                      <a:lnTo>
                        <a:pt x="-28889" y="-44504"/>
                      </a:lnTo>
                      <a:cubicBezTo>
                        <a:pt x="-28115" y="-36189"/>
                        <a:pt x="-27693" y="-27775"/>
                        <a:pt x="-27693" y="-19291"/>
                      </a:cubicBezTo>
                    </a:path>
                  </a:pathLst>
                </a:custGeom>
                <a:solidFill>
                  <a:srgbClr val="C7834A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63C6CF69-5716-7519-4A37-3F1963319D3D}"/>
                    </a:ext>
                  </a:extLst>
                </p:cNvPr>
                <p:cNvSpPr/>
                <p:nvPr/>
              </p:nvSpPr>
              <p:spPr>
                <a:xfrm flipV="1">
                  <a:off x="6674270" y="496384"/>
                  <a:ext cx="58347" cy="59346"/>
                </a:xfrm>
                <a:custGeom>
                  <a:avLst/>
                  <a:gdLst>
                    <a:gd name="connsiteX0" fmla="*/ -28747 w 58347"/>
                    <a:gd name="connsiteY0" fmla="*/ 14842 h 59346"/>
                    <a:gd name="connsiteX1" fmla="*/ -73 w 58347"/>
                    <a:gd name="connsiteY1" fmla="*/ 14842 h 59346"/>
                    <a:gd name="connsiteX2" fmla="*/ 29600 w 58347"/>
                    <a:gd name="connsiteY2" fmla="*/ -14831 h 59346"/>
                    <a:gd name="connsiteX3" fmla="*/ 29600 w 58347"/>
                    <a:gd name="connsiteY3" fmla="*/ -14831 h 59346"/>
                    <a:gd name="connsiteX4" fmla="*/ -73 w 58347"/>
                    <a:gd name="connsiteY4" fmla="*/ -44504 h 59346"/>
                    <a:gd name="connsiteX5" fmla="*/ -28747 w 58347"/>
                    <a:gd name="connsiteY5" fmla="*/ -44504 h 59346"/>
                    <a:gd name="connsiteX6" fmla="*/ -28747 w 58347"/>
                    <a:gd name="connsiteY6" fmla="*/ 14842 h 59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347" h="59346">
                      <a:moveTo>
                        <a:pt x="-28747" y="14842"/>
                      </a:moveTo>
                      <a:lnTo>
                        <a:pt x="-73" y="14842"/>
                      </a:lnTo>
                      <a:cubicBezTo>
                        <a:pt x="16248" y="14842"/>
                        <a:pt x="29600" y="1490"/>
                        <a:pt x="29600" y="-14831"/>
                      </a:cubicBezTo>
                      <a:lnTo>
                        <a:pt x="29600" y="-14831"/>
                      </a:lnTo>
                      <a:cubicBezTo>
                        <a:pt x="29600" y="-31152"/>
                        <a:pt x="16248" y="-44504"/>
                        <a:pt x="-73" y="-44504"/>
                      </a:cubicBezTo>
                      <a:lnTo>
                        <a:pt x="-28747" y="-44504"/>
                      </a:lnTo>
                      <a:lnTo>
                        <a:pt x="-28747" y="14842"/>
                      </a:lnTo>
                    </a:path>
                  </a:pathLst>
                </a:custGeom>
                <a:solidFill>
                  <a:srgbClr val="936441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176F0A22-7124-A747-0D04-08BE3B9B967C}"/>
                    </a:ext>
                  </a:extLst>
                </p:cNvPr>
                <p:cNvSpPr/>
                <p:nvPr/>
              </p:nvSpPr>
              <p:spPr>
                <a:xfrm flipV="1">
                  <a:off x="6153038" y="524566"/>
                  <a:ext cx="95024" cy="47471"/>
                </a:xfrm>
                <a:custGeom>
                  <a:avLst/>
                  <a:gdLst>
                    <a:gd name="connsiteX0" fmla="*/ 69336 w 95024"/>
                    <a:gd name="connsiteY0" fmla="*/ -20589 h 47471"/>
                    <a:gd name="connsiteX1" fmla="*/ 22568 w 95024"/>
                    <a:gd name="connsiteY1" fmla="*/ 3133 h 47471"/>
                    <a:gd name="connsiteX2" fmla="*/ 22568 w 95024"/>
                    <a:gd name="connsiteY2" fmla="*/ 3146 h 47471"/>
                    <a:gd name="connsiteX3" fmla="*/ -4545 w 95024"/>
                    <a:gd name="connsiteY3" fmla="*/ 3146 h 47471"/>
                    <a:gd name="connsiteX4" fmla="*/ -25650 w 95024"/>
                    <a:gd name="connsiteY4" fmla="*/ -20589 h 47471"/>
                    <a:gd name="connsiteX5" fmla="*/ -25650 w 95024"/>
                    <a:gd name="connsiteY5" fmla="*/ -20589 h 47471"/>
                    <a:gd name="connsiteX6" fmla="*/ -4545 w 95024"/>
                    <a:gd name="connsiteY6" fmla="*/ -44325 h 47471"/>
                    <a:gd name="connsiteX7" fmla="*/ 22568 w 95024"/>
                    <a:gd name="connsiteY7" fmla="*/ -44325 h 47471"/>
                    <a:gd name="connsiteX8" fmla="*/ 22568 w 95024"/>
                    <a:gd name="connsiteY8" fmla="*/ -44311 h 47471"/>
                    <a:gd name="connsiteX9" fmla="*/ 69336 w 95024"/>
                    <a:gd name="connsiteY9" fmla="*/ -20589 h 4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5024" h="47471">
                      <a:moveTo>
                        <a:pt x="69336" y="-20589"/>
                      </a:moveTo>
                      <a:cubicBezTo>
                        <a:pt x="70419" y="-5084"/>
                        <a:pt x="48513" y="2795"/>
                        <a:pt x="22568" y="3133"/>
                      </a:cubicBezTo>
                      <a:lnTo>
                        <a:pt x="22568" y="3146"/>
                      </a:lnTo>
                      <a:lnTo>
                        <a:pt x="-4545" y="3146"/>
                      </a:lnTo>
                      <a:cubicBezTo>
                        <a:pt x="-16152" y="3146"/>
                        <a:pt x="-25650" y="-7532"/>
                        <a:pt x="-25650" y="-20589"/>
                      </a:cubicBezTo>
                      <a:lnTo>
                        <a:pt x="-25650" y="-20589"/>
                      </a:lnTo>
                      <a:cubicBezTo>
                        <a:pt x="-25650" y="-33646"/>
                        <a:pt x="-16152" y="-44325"/>
                        <a:pt x="-4545" y="-44325"/>
                      </a:cubicBezTo>
                      <a:lnTo>
                        <a:pt x="22568" y="-44325"/>
                      </a:lnTo>
                      <a:lnTo>
                        <a:pt x="22568" y="-44311"/>
                      </a:lnTo>
                      <a:cubicBezTo>
                        <a:pt x="48513" y="-43973"/>
                        <a:pt x="68126" y="-38008"/>
                        <a:pt x="69336" y="-20589"/>
                      </a:cubicBezTo>
                    </a:path>
                  </a:pathLst>
                </a:custGeom>
                <a:solidFill>
                  <a:srgbClr val="D37959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C4C61DC-1D37-D8FF-7B4D-7472528A73C7}"/>
                    </a:ext>
                  </a:extLst>
                </p:cNvPr>
                <p:cNvSpPr/>
                <p:nvPr/>
              </p:nvSpPr>
              <p:spPr>
                <a:xfrm flipV="1">
                  <a:off x="6515031" y="524566"/>
                  <a:ext cx="95024" cy="47471"/>
                </a:xfrm>
                <a:custGeom>
                  <a:avLst/>
                  <a:gdLst>
                    <a:gd name="connsiteX0" fmla="*/ -27841 w 95024"/>
                    <a:gd name="connsiteY0" fmla="*/ -20589 h 47471"/>
                    <a:gd name="connsiteX1" fmla="*/ 18941 w 95024"/>
                    <a:gd name="connsiteY1" fmla="*/ 3133 h 47471"/>
                    <a:gd name="connsiteX2" fmla="*/ 18941 w 95024"/>
                    <a:gd name="connsiteY2" fmla="*/ 3146 h 47471"/>
                    <a:gd name="connsiteX3" fmla="*/ 46054 w 95024"/>
                    <a:gd name="connsiteY3" fmla="*/ 3146 h 47471"/>
                    <a:gd name="connsiteX4" fmla="*/ 67145 w 95024"/>
                    <a:gd name="connsiteY4" fmla="*/ -20589 h 47471"/>
                    <a:gd name="connsiteX5" fmla="*/ 67145 w 95024"/>
                    <a:gd name="connsiteY5" fmla="*/ -20589 h 47471"/>
                    <a:gd name="connsiteX6" fmla="*/ 46054 w 95024"/>
                    <a:gd name="connsiteY6" fmla="*/ -44325 h 47471"/>
                    <a:gd name="connsiteX7" fmla="*/ 18941 w 95024"/>
                    <a:gd name="connsiteY7" fmla="*/ -44325 h 47471"/>
                    <a:gd name="connsiteX8" fmla="*/ 18941 w 95024"/>
                    <a:gd name="connsiteY8" fmla="*/ -44311 h 47471"/>
                    <a:gd name="connsiteX9" fmla="*/ -27841 w 95024"/>
                    <a:gd name="connsiteY9" fmla="*/ -20589 h 4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5024" h="47471">
                      <a:moveTo>
                        <a:pt x="-27841" y="-20589"/>
                      </a:moveTo>
                      <a:cubicBezTo>
                        <a:pt x="-28924" y="-5084"/>
                        <a:pt x="-7003" y="2795"/>
                        <a:pt x="18941" y="3133"/>
                      </a:cubicBezTo>
                      <a:lnTo>
                        <a:pt x="18941" y="3146"/>
                      </a:lnTo>
                      <a:lnTo>
                        <a:pt x="46054" y="3146"/>
                      </a:lnTo>
                      <a:cubicBezTo>
                        <a:pt x="57648" y="3146"/>
                        <a:pt x="67145" y="-7532"/>
                        <a:pt x="67145" y="-20589"/>
                      </a:cubicBezTo>
                      <a:lnTo>
                        <a:pt x="67145" y="-20589"/>
                      </a:lnTo>
                      <a:cubicBezTo>
                        <a:pt x="67145" y="-33646"/>
                        <a:pt x="57648" y="-44325"/>
                        <a:pt x="46054" y="-44325"/>
                      </a:cubicBezTo>
                      <a:lnTo>
                        <a:pt x="18941" y="-44325"/>
                      </a:lnTo>
                      <a:lnTo>
                        <a:pt x="18941" y="-44311"/>
                      </a:lnTo>
                      <a:cubicBezTo>
                        <a:pt x="-7003" y="-43973"/>
                        <a:pt x="-26617" y="-38008"/>
                        <a:pt x="-27841" y="-20589"/>
                      </a:cubicBezTo>
                    </a:path>
                  </a:pathLst>
                </a:custGeom>
                <a:solidFill>
                  <a:srgbClr val="D37959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889F2DDA-2674-1761-53DA-81AC998016CC}"/>
                    </a:ext>
                  </a:extLst>
                </p:cNvPr>
                <p:cNvSpPr/>
                <p:nvPr/>
              </p:nvSpPr>
              <p:spPr>
                <a:xfrm flipV="1">
                  <a:off x="6167736" y="334943"/>
                  <a:ext cx="112579" cy="39244"/>
                </a:xfrm>
                <a:custGeom>
                  <a:avLst/>
                  <a:gdLst>
                    <a:gd name="connsiteX0" fmla="*/ -19443 w 112579"/>
                    <a:gd name="connsiteY0" fmla="*/ -45886 h 39244"/>
                    <a:gd name="connsiteX1" fmla="*/ -25170 w 112579"/>
                    <a:gd name="connsiteY1" fmla="*/ -40454 h 39244"/>
                    <a:gd name="connsiteX2" fmla="*/ -22173 w 112579"/>
                    <a:gd name="connsiteY2" fmla="*/ -27778 h 39244"/>
                    <a:gd name="connsiteX3" fmla="*/ 81297 w 112579"/>
                    <a:gd name="connsiteY3" fmla="*/ -9135 h 39244"/>
                    <a:gd name="connsiteX4" fmla="*/ 86728 w 112579"/>
                    <a:gd name="connsiteY4" fmla="*/ -19828 h 39244"/>
                    <a:gd name="connsiteX5" fmla="*/ 79595 w 112579"/>
                    <a:gd name="connsiteY5" fmla="*/ -27989 h 39244"/>
                    <a:gd name="connsiteX6" fmla="*/ -16728 w 112579"/>
                    <a:gd name="connsiteY6" fmla="*/ -44957 h 39244"/>
                    <a:gd name="connsiteX7" fmla="*/ -19443 w 112579"/>
                    <a:gd name="connsiteY7" fmla="*/ -45886 h 39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579" h="39244">
                      <a:moveTo>
                        <a:pt x="-19443" y="-45886"/>
                      </a:moveTo>
                      <a:cubicBezTo>
                        <a:pt x="-21821" y="-45886"/>
                        <a:pt x="-24086" y="-43874"/>
                        <a:pt x="-25170" y="-40454"/>
                      </a:cubicBezTo>
                      <a:cubicBezTo>
                        <a:pt x="-26689" y="-35713"/>
                        <a:pt x="-25339" y="-30029"/>
                        <a:pt x="-22173" y="-27778"/>
                      </a:cubicBezTo>
                      <a:cubicBezTo>
                        <a:pt x="20572" y="2768"/>
                        <a:pt x="78835" y="-8629"/>
                        <a:pt x="81297" y="-9135"/>
                      </a:cubicBezTo>
                      <a:cubicBezTo>
                        <a:pt x="84772" y="-9839"/>
                        <a:pt x="87192" y="-14623"/>
                        <a:pt x="86728" y="-19828"/>
                      </a:cubicBezTo>
                      <a:cubicBezTo>
                        <a:pt x="86264" y="-25048"/>
                        <a:pt x="83056" y="-28678"/>
                        <a:pt x="79595" y="-27989"/>
                      </a:cubicBezTo>
                      <a:cubicBezTo>
                        <a:pt x="79032" y="-27876"/>
                        <a:pt x="22583" y="-16887"/>
                        <a:pt x="-16728" y="-44957"/>
                      </a:cubicBezTo>
                      <a:cubicBezTo>
                        <a:pt x="-17600" y="-45576"/>
                        <a:pt x="-18529" y="-45886"/>
                        <a:pt x="-19443" y="-45886"/>
                      </a:cubicBezTo>
                    </a:path>
                  </a:pathLst>
                </a:custGeom>
                <a:solidFill>
                  <a:srgbClr val="1E1A19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9826284F-30FB-D78A-8B10-6B1790BEDEF6}"/>
                    </a:ext>
                  </a:extLst>
                </p:cNvPr>
                <p:cNvSpPr/>
                <p:nvPr/>
              </p:nvSpPr>
              <p:spPr>
                <a:xfrm flipV="1">
                  <a:off x="6479275" y="334943"/>
                  <a:ext cx="112579" cy="39244"/>
                </a:xfrm>
                <a:custGeom>
                  <a:avLst/>
                  <a:gdLst>
                    <a:gd name="connsiteX0" fmla="*/ 78515 w 112579"/>
                    <a:gd name="connsiteY0" fmla="*/ -45886 h 39244"/>
                    <a:gd name="connsiteX1" fmla="*/ 75800 w 112579"/>
                    <a:gd name="connsiteY1" fmla="*/ -44957 h 39244"/>
                    <a:gd name="connsiteX2" fmla="*/ -20523 w 112579"/>
                    <a:gd name="connsiteY2" fmla="*/ -27989 h 39244"/>
                    <a:gd name="connsiteX3" fmla="*/ -27656 w 112579"/>
                    <a:gd name="connsiteY3" fmla="*/ -19828 h 39244"/>
                    <a:gd name="connsiteX4" fmla="*/ -22225 w 112579"/>
                    <a:gd name="connsiteY4" fmla="*/ -9135 h 39244"/>
                    <a:gd name="connsiteX5" fmla="*/ 81245 w 112579"/>
                    <a:gd name="connsiteY5" fmla="*/ -27778 h 39244"/>
                    <a:gd name="connsiteX6" fmla="*/ 84242 w 112579"/>
                    <a:gd name="connsiteY6" fmla="*/ -40454 h 39244"/>
                    <a:gd name="connsiteX7" fmla="*/ 78515 w 112579"/>
                    <a:gd name="connsiteY7" fmla="*/ -45886 h 39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579" h="39244">
                      <a:moveTo>
                        <a:pt x="78515" y="-45886"/>
                      </a:moveTo>
                      <a:cubicBezTo>
                        <a:pt x="77601" y="-45886"/>
                        <a:pt x="76672" y="-45576"/>
                        <a:pt x="75800" y="-44957"/>
                      </a:cubicBezTo>
                      <a:cubicBezTo>
                        <a:pt x="36488" y="-16887"/>
                        <a:pt x="-19960" y="-27876"/>
                        <a:pt x="-20523" y="-27989"/>
                      </a:cubicBezTo>
                      <a:cubicBezTo>
                        <a:pt x="-23998" y="-28692"/>
                        <a:pt x="-27192" y="-25034"/>
                        <a:pt x="-27656" y="-19828"/>
                      </a:cubicBezTo>
                      <a:cubicBezTo>
                        <a:pt x="-28120" y="-14623"/>
                        <a:pt x="-25700" y="-9839"/>
                        <a:pt x="-22225" y="-9135"/>
                      </a:cubicBezTo>
                      <a:cubicBezTo>
                        <a:pt x="-19763" y="-8629"/>
                        <a:pt x="38500" y="2768"/>
                        <a:pt x="81245" y="-27778"/>
                      </a:cubicBezTo>
                      <a:cubicBezTo>
                        <a:pt x="84410" y="-30029"/>
                        <a:pt x="85761" y="-35713"/>
                        <a:pt x="84242" y="-40454"/>
                      </a:cubicBezTo>
                      <a:cubicBezTo>
                        <a:pt x="83158" y="-43874"/>
                        <a:pt x="80893" y="-45886"/>
                        <a:pt x="78515" y="-45886"/>
                      </a:cubicBezTo>
                    </a:path>
                  </a:pathLst>
                </a:custGeom>
                <a:solidFill>
                  <a:srgbClr val="1E1A19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A517FFB3-D76F-2ACA-4EF7-F7B45D0C6CA3}"/>
                    </a:ext>
                  </a:extLst>
                </p:cNvPr>
                <p:cNvSpPr/>
                <p:nvPr/>
              </p:nvSpPr>
              <p:spPr>
                <a:xfrm flipV="1">
                  <a:off x="6176985" y="389059"/>
                  <a:ext cx="105495" cy="105495"/>
                </a:xfrm>
                <a:custGeom>
                  <a:avLst/>
                  <a:gdLst>
                    <a:gd name="connsiteX0" fmla="*/ 79667 w 105495"/>
                    <a:gd name="connsiteY0" fmla="*/ 7565 h 105495"/>
                    <a:gd name="connsiteX1" fmla="*/ 26919 w 105495"/>
                    <a:gd name="connsiteY1" fmla="*/ -45183 h 105495"/>
                    <a:gd name="connsiteX2" fmla="*/ -25829 w 105495"/>
                    <a:gd name="connsiteY2" fmla="*/ 7565 h 105495"/>
                    <a:gd name="connsiteX3" fmla="*/ 26919 w 105495"/>
                    <a:gd name="connsiteY3" fmla="*/ 60313 h 105495"/>
                    <a:gd name="connsiteX4" fmla="*/ 79667 w 105495"/>
                    <a:gd name="connsiteY4" fmla="*/ 7565 h 105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495" h="105495">
                      <a:moveTo>
                        <a:pt x="79667" y="7565"/>
                      </a:moveTo>
                      <a:cubicBezTo>
                        <a:pt x="79667" y="-21559"/>
                        <a:pt x="56057" y="-45183"/>
                        <a:pt x="26919" y="-45183"/>
                      </a:cubicBezTo>
                      <a:cubicBezTo>
                        <a:pt x="-2220" y="-45183"/>
                        <a:pt x="-25829" y="-21559"/>
                        <a:pt x="-25829" y="7565"/>
                      </a:cubicBezTo>
                      <a:cubicBezTo>
                        <a:pt x="-25829" y="36704"/>
                        <a:pt x="-2220" y="60313"/>
                        <a:pt x="26919" y="60313"/>
                      </a:cubicBezTo>
                      <a:cubicBezTo>
                        <a:pt x="56057" y="60313"/>
                        <a:pt x="79667" y="36704"/>
                        <a:pt x="79667" y="7565"/>
                      </a:cubicBezTo>
                    </a:path>
                  </a:pathLst>
                </a:custGeom>
                <a:solidFill>
                  <a:srgbClr val="8C5528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001C9763-020C-208F-41E4-A0DB3A74F3A1}"/>
                    </a:ext>
                  </a:extLst>
                </p:cNvPr>
                <p:cNvSpPr/>
                <p:nvPr/>
              </p:nvSpPr>
              <p:spPr>
                <a:xfrm flipV="1">
                  <a:off x="6185075" y="405254"/>
                  <a:ext cx="89315" cy="89301"/>
                </a:xfrm>
                <a:custGeom>
                  <a:avLst/>
                  <a:gdLst>
                    <a:gd name="connsiteX0" fmla="*/ 63486 w 89315"/>
                    <a:gd name="connsiteY0" fmla="*/ -460 h 89301"/>
                    <a:gd name="connsiteX1" fmla="*/ 18829 w 89315"/>
                    <a:gd name="connsiteY1" fmla="*/ -45118 h 89301"/>
                    <a:gd name="connsiteX2" fmla="*/ -25829 w 89315"/>
                    <a:gd name="connsiteY2" fmla="*/ -460 h 89301"/>
                    <a:gd name="connsiteX3" fmla="*/ 18829 w 89315"/>
                    <a:gd name="connsiteY3" fmla="*/ 44184 h 89301"/>
                    <a:gd name="connsiteX4" fmla="*/ 63486 w 89315"/>
                    <a:gd name="connsiteY4" fmla="*/ -460 h 89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15" h="89301">
                      <a:moveTo>
                        <a:pt x="63486" y="-460"/>
                      </a:moveTo>
                      <a:cubicBezTo>
                        <a:pt x="63486" y="-25124"/>
                        <a:pt x="43493" y="-45118"/>
                        <a:pt x="18829" y="-45118"/>
                      </a:cubicBezTo>
                      <a:cubicBezTo>
                        <a:pt x="-5836" y="-45118"/>
                        <a:pt x="-25829" y="-25124"/>
                        <a:pt x="-25829" y="-460"/>
                      </a:cubicBezTo>
                      <a:cubicBezTo>
                        <a:pt x="-25829" y="24191"/>
                        <a:pt x="-5836" y="44184"/>
                        <a:pt x="18829" y="44184"/>
                      </a:cubicBezTo>
                      <a:cubicBezTo>
                        <a:pt x="43493" y="44184"/>
                        <a:pt x="63486" y="24191"/>
                        <a:pt x="63486" y="-460"/>
                      </a:cubicBezTo>
                    </a:path>
                  </a:pathLst>
                </a:custGeom>
                <a:solidFill>
                  <a:srgbClr val="F9FFFC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D15277C-F803-D501-DA5A-CA6CF304F588}"/>
                    </a:ext>
                  </a:extLst>
                </p:cNvPr>
                <p:cNvSpPr/>
                <p:nvPr/>
              </p:nvSpPr>
              <p:spPr>
                <a:xfrm flipV="1">
                  <a:off x="6200847" y="421026"/>
                  <a:ext cx="57756" cy="57756"/>
                </a:xfrm>
                <a:custGeom>
                  <a:avLst/>
                  <a:gdLst>
                    <a:gd name="connsiteX0" fmla="*/ 24696 w 57756"/>
                    <a:gd name="connsiteY0" fmla="*/ -16232 h 57756"/>
                    <a:gd name="connsiteX1" fmla="*/ 11991 w 57756"/>
                    <a:gd name="connsiteY1" fmla="*/ -3528 h 57756"/>
                    <a:gd name="connsiteX2" fmla="*/ 18998 w 57756"/>
                    <a:gd name="connsiteY2" fmla="*/ 7827 h 57756"/>
                    <a:gd name="connsiteX3" fmla="*/ 3056 w 57756"/>
                    <a:gd name="connsiteY3" fmla="*/ 12639 h 57756"/>
                    <a:gd name="connsiteX4" fmla="*/ -25829 w 57756"/>
                    <a:gd name="connsiteY4" fmla="*/ -16232 h 57756"/>
                    <a:gd name="connsiteX5" fmla="*/ 3056 w 57756"/>
                    <a:gd name="connsiteY5" fmla="*/ -45118 h 57756"/>
                    <a:gd name="connsiteX6" fmla="*/ 31928 w 57756"/>
                    <a:gd name="connsiteY6" fmla="*/ -16232 h 57756"/>
                    <a:gd name="connsiteX7" fmla="*/ 31815 w 57756"/>
                    <a:gd name="connsiteY7" fmla="*/ -14038 h 57756"/>
                    <a:gd name="connsiteX8" fmla="*/ 24696 w 57756"/>
                    <a:gd name="connsiteY8" fmla="*/ -16232 h 57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756" h="57756">
                      <a:moveTo>
                        <a:pt x="24696" y="-16232"/>
                      </a:moveTo>
                      <a:cubicBezTo>
                        <a:pt x="17675" y="-16232"/>
                        <a:pt x="11991" y="-10534"/>
                        <a:pt x="11991" y="-3528"/>
                      </a:cubicBezTo>
                      <a:cubicBezTo>
                        <a:pt x="11991" y="1454"/>
                        <a:pt x="14847" y="5745"/>
                        <a:pt x="18998" y="7827"/>
                      </a:cubicBezTo>
                      <a:cubicBezTo>
                        <a:pt x="14439" y="10866"/>
                        <a:pt x="8952" y="12639"/>
                        <a:pt x="3056" y="12639"/>
                      </a:cubicBezTo>
                      <a:cubicBezTo>
                        <a:pt x="-12899" y="12639"/>
                        <a:pt x="-25829" y="-291"/>
                        <a:pt x="-25829" y="-16232"/>
                      </a:cubicBezTo>
                      <a:cubicBezTo>
                        <a:pt x="-25829" y="-32188"/>
                        <a:pt x="-12899" y="-45118"/>
                        <a:pt x="3056" y="-45118"/>
                      </a:cubicBezTo>
                      <a:cubicBezTo>
                        <a:pt x="18998" y="-45118"/>
                        <a:pt x="31928" y="-32188"/>
                        <a:pt x="31928" y="-16232"/>
                      </a:cubicBezTo>
                      <a:cubicBezTo>
                        <a:pt x="31928" y="-15501"/>
                        <a:pt x="31871" y="-14769"/>
                        <a:pt x="31815" y="-14038"/>
                      </a:cubicBezTo>
                      <a:cubicBezTo>
                        <a:pt x="29789" y="-15417"/>
                        <a:pt x="27341" y="-16232"/>
                        <a:pt x="24696" y="-16232"/>
                      </a:cubicBezTo>
                    </a:path>
                  </a:pathLst>
                </a:custGeom>
                <a:solidFill>
                  <a:srgbClr val="3F1600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E8E1A557-3B23-3B57-44EC-2DBA31B6F6E4}"/>
                    </a:ext>
                  </a:extLst>
                </p:cNvPr>
                <p:cNvSpPr/>
                <p:nvPr/>
              </p:nvSpPr>
              <p:spPr>
                <a:xfrm flipV="1">
                  <a:off x="6177026" y="389059"/>
                  <a:ext cx="105406" cy="36758"/>
                </a:xfrm>
                <a:custGeom>
                  <a:avLst/>
                  <a:gdLst>
                    <a:gd name="connsiteX0" fmla="*/ 26877 w 105406"/>
                    <a:gd name="connsiteY0" fmla="*/ -34900 h 36758"/>
                    <a:gd name="connsiteX1" fmla="*/ 66427 w 105406"/>
                    <a:gd name="connsiteY1" fmla="*/ -44917 h 36758"/>
                    <a:gd name="connsiteX2" fmla="*/ 77796 w 105406"/>
                    <a:gd name="connsiteY2" fmla="*/ -31846 h 36758"/>
                    <a:gd name="connsiteX3" fmla="*/ 26877 w 105406"/>
                    <a:gd name="connsiteY3" fmla="*/ -8702 h 36758"/>
                    <a:gd name="connsiteX4" fmla="*/ -24056 w 105406"/>
                    <a:gd name="connsiteY4" fmla="*/ -31846 h 36758"/>
                    <a:gd name="connsiteX5" fmla="*/ -12673 w 105406"/>
                    <a:gd name="connsiteY5" fmla="*/ -44917 h 36758"/>
                    <a:gd name="connsiteX6" fmla="*/ 26877 w 105406"/>
                    <a:gd name="connsiteY6" fmla="*/ -34900 h 36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5406" h="36758">
                      <a:moveTo>
                        <a:pt x="26877" y="-34900"/>
                      </a:moveTo>
                      <a:cubicBezTo>
                        <a:pt x="41144" y="-34900"/>
                        <a:pt x="54595" y="-41118"/>
                        <a:pt x="66427" y="-44917"/>
                      </a:cubicBezTo>
                      <a:cubicBezTo>
                        <a:pt x="75320" y="-47773"/>
                        <a:pt x="83227" y="-38755"/>
                        <a:pt x="77796" y="-31846"/>
                      </a:cubicBezTo>
                      <a:cubicBezTo>
                        <a:pt x="66836" y="-17889"/>
                        <a:pt x="48123" y="-8702"/>
                        <a:pt x="26877" y="-8702"/>
                      </a:cubicBezTo>
                      <a:cubicBezTo>
                        <a:pt x="5632" y="-8702"/>
                        <a:pt x="-13081" y="-17889"/>
                        <a:pt x="-24056" y="-31846"/>
                      </a:cubicBezTo>
                      <a:cubicBezTo>
                        <a:pt x="-29473" y="-38755"/>
                        <a:pt x="-21565" y="-47773"/>
                        <a:pt x="-12673" y="-44917"/>
                      </a:cubicBezTo>
                      <a:cubicBezTo>
                        <a:pt x="-840" y="-41118"/>
                        <a:pt x="12610" y="-34900"/>
                        <a:pt x="26877" y="-34900"/>
                      </a:cubicBezTo>
                    </a:path>
                  </a:pathLst>
                </a:custGeom>
                <a:solidFill>
                  <a:srgbClr val="4F321F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4CD60DEB-8C36-6388-0051-D13612EFEA17}"/>
                    </a:ext>
                  </a:extLst>
                </p:cNvPr>
                <p:cNvSpPr/>
                <p:nvPr/>
              </p:nvSpPr>
              <p:spPr>
                <a:xfrm flipV="1">
                  <a:off x="6480626" y="389059"/>
                  <a:ext cx="105495" cy="105495"/>
                </a:xfrm>
                <a:custGeom>
                  <a:avLst/>
                  <a:gdLst>
                    <a:gd name="connsiteX0" fmla="*/ 77796 w 105495"/>
                    <a:gd name="connsiteY0" fmla="*/ 7565 h 105495"/>
                    <a:gd name="connsiteX1" fmla="*/ 25048 w 105495"/>
                    <a:gd name="connsiteY1" fmla="*/ -45183 h 105495"/>
                    <a:gd name="connsiteX2" fmla="*/ -27700 w 105495"/>
                    <a:gd name="connsiteY2" fmla="*/ 7565 h 105495"/>
                    <a:gd name="connsiteX3" fmla="*/ 25048 w 105495"/>
                    <a:gd name="connsiteY3" fmla="*/ 60313 h 105495"/>
                    <a:gd name="connsiteX4" fmla="*/ 77796 w 105495"/>
                    <a:gd name="connsiteY4" fmla="*/ 7565 h 105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495" h="105495">
                      <a:moveTo>
                        <a:pt x="77796" y="7565"/>
                      </a:moveTo>
                      <a:cubicBezTo>
                        <a:pt x="77796" y="-21559"/>
                        <a:pt x="54173" y="-45183"/>
                        <a:pt x="25048" y="-45183"/>
                      </a:cubicBezTo>
                      <a:cubicBezTo>
                        <a:pt x="-4090" y="-45183"/>
                        <a:pt x="-27700" y="-21559"/>
                        <a:pt x="-27700" y="7565"/>
                      </a:cubicBezTo>
                      <a:cubicBezTo>
                        <a:pt x="-27700" y="36704"/>
                        <a:pt x="-4090" y="60313"/>
                        <a:pt x="25048" y="60313"/>
                      </a:cubicBezTo>
                      <a:cubicBezTo>
                        <a:pt x="54173" y="60313"/>
                        <a:pt x="77796" y="36704"/>
                        <a:pt x="77796" y="7565"/>
                      </a:cubicBezTo>
                    </a:path>
                  </a:pathLst>
                </a:custGeom>
                <a:solidFill>
                  <a:srgbClr val="8C5528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AECE10D7-653B-375B-5534-2DE9622B717F}"/>
                    </a:ext>
                  </a:extLst>
                </p:cNvPr>
                <p:cNvSpPr/>
                <p:nvPr/>
              </p:nvSpPr>
              <p:spPr>
                <a:xfrm flipV="1">
                  <a:off x="6488717" y="405254"/>
                  <a:ext cx="89301" cy="89301"/>
                </a:xfrm>
                <a:custGeom>
                  <a:avLst/>
                  <a:gdLst>
                    <a:gd name="connsiteX0" fmla="*/ 61602 w 89301"/>
                    <a:gd name="connsiteY0" fmla="*/ -460 h 89301"/>
                    <a:gd name="connsiteX1" fmla="*/ 16958 w 89301"/>
                    <a:gd name="connsiteY1" fmla="*/ -45118 h 89301"/>
                    <a:gd name="connsiteX2" fmla="*/ -27700 w 89301"/>
                    <a:gd name="connsiteY2" fmla="*/ -460 h 89301"/>
                    <a:gd name="connsiteX3" fmla="*/ 16958 w 89301"/>
                    <a:gd name="connsiteY3" fmla="*/ 44184 h 89301"/>
                    <a:gd name="connsiteX4" fmla="*/ 61602 w 89301"/>
                    <a:gd name="connsiteY4" fmla="*/ -460 h 89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01" h="89301">
                      <a:moveTo>
                        <a:pt x="61602" y="-460"/>
                      </a:moveTo>
                      <a:cubicBezTo>
                        <a:pt x="61602" y="-25124"/>
                        <a:pt x="41609" y="-45118"/>
                        <a:pt x="16958" y="-45118"/>
                      </a:cubicBezTo>
                      <a:cubicBezTo>
                        <a:pt x="-7706" y="-45118"/>
                        <a:pt x="-27700" y="-25124"/>
                        <a:pt x="-27700" y="-460"/>
                      </a:cubicBezTo>
                      <a:cubicBezTo>
                        <a:pt x="-27700" y="24191"/>
                        <a:pt x="-7706" y="44184"/>
                        <a:pt x="16958" y="44184"/>
                      </a:cubicBezTo>
                      <a:cubicBezTo>
                        <a:pt x="41609" y="44184"/>
                        <a:pt x="61602" y="24191"/>
                        <a:pt x="61602" y="-460"/>
                      </a:cubicBezTo>
                    </a:path>
                  </a:pathLst>
                </a:custGeom>
                <a:solidFill>
                  <a:srgbClr val="F9FFFC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037EB699-F71F-69BE-079A-CEE477208967}"/>
                    </a:ext>
                  </a:extLst>
                </p:cNvPr>
                <p:cNvSpPr/>
                <p:nvPr/>
              </p:nvSpPr>
              <p:spPr>
                <a:xfrm flipV="1">
                  <a:off x="6504489" y="421026"/>
                  <a:ext cx="57756" cy="57756"/>
                </a:xfrm>
                <a:custGeom>
                  <a:avLst/>
                  <a:gdLst>
                    <a:gd name="connsiteX0" fmla="*/ 22825 w 57756"/>
                    <a:gd name="connsiteY0" fmla="*/ -16232 h 57756"/>
                    <a:gd name="connsiteX1" fmla="*/ 10120 w 57756"/>
                    <a:gd name="connsiteY1" fmla="*/ -3528 h 57756"/>
                    <a:gd name="connsiteX2" fmla="*/ 17127 w 57756"/>
                    <a:gd name="connsiteY2" fmla="*/ 7827 h 57756"/>
                    <a:gd name="connsiteX3" fmla="*/ 1186 w 57756"/>
                    <a:gd name="connsiteY3" fmla="*/ 12639 h 57756"/>
                    <a:gd name="connsiteX4" fmla="*/ -27700 w 57756"/>
                    <a:gd name="connsiteY4" fmla="*/ -16232 h 57756"/>
                    <a:gd name="connsiteX5" fmla="*/ 1186 w 57756"/>
                    <a:gd name="connsiteY5" fmla="*/ -45118 h 57756"/>
                    <a:gd name="connsiteX6" fmla="*/ 30057 w 57756"/>
                    <a:gd name="connsiteY6" fmla="*/ -16232 h 57756"/>
                    <a:gd name="connsiteX7" fmla="*/ 29945 w 57756"/>
                    <a:gd name="connsiteY7" fmla="*/ -14038 h 57756"/>
                    <a:gd name="connsiteX8" fmla="*/ 22825 w 57756"/>
                    <a:gd name="connsiteY8" fmla="*/ -16232 h 57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756" h="57756">
                      <a:moveTo>
                        <a:pt x="22825" y="-16232"/>
                      </a:moveTo>
                      <a:cubicBezTo>
                        <a:pt x="15804" y="-16232"/>
                        <a:pt x="10120" y="-10534"/>
                        <a:pt x="10120" y="-3528"/>
                      </a:cubicBezTo>
                      <a:cubicBezTo>
                        <a:pt x="10120" y="1454"/>
                        <a:pt x="12976" y="5745"/>
                        <a:pt x="17127" y="7827"/>
                      </a:cubicBezTo>
                      <a:cubicBezTo>
                        <a:pt x="12554" y="10866"/>
                        <a:pt x="7081" y="12639"/>
                        <a:pt x="1186" y="12639"/>
                      </a:cubicBezTo>
                      <a:cubicBezTo>
                        <a:pt x="-14770" y="12639"/>
                        <a:pt x="-27700" y="-291"/>
                        <a:pt x="-27700" y="-16232"/>
                      </a:cubicBezTo>
                      <a:cubicBezTo>
                        <a:pt x="-27700" y="-32188"/>
                        <a:pt x="-14770" y="-45118"/>
                        <a:pt x="1186" y="-45118"/>
                      </a:cubicBezTo>
                      <a:cubicBezTo>
                        <a:pt x="17127" y="-45118"/>
                        <a:pt x="30057" y="-32188"/>
                        <a:pt x="30057" y="-16232"/>
                      </a:cubicBezTo>
                      <a:cubicBezTo>
                        <a:pt x="30057" y="-15501"/>
                        <a:pt x="30001" y="-14769"/>
                        <a:pt x="29945" y="-14038"/>
                      </a:cubicBezTo>
                      <a:cubicBezTo>
                        <a:pt x="27918" y="-15417"/>
                        <a:pt x="25456" y="-16232"/>
                        <a:pt x="22825" y="-16232"/>
                      </a:cubicBezTo>
                    </a:path>
                  </a:pathLst>
                </a:custGeom>
                <a:solidFill>
                  <a:srgbClr val="3F1600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EEC0EC3-3C8B-FCAB-E235-D02C02DA5268}"/>
                    </a:ext>
                  </a:extLst>
                </p:cNvPr>
                <p:cNvSpPr/>
                <p:nvPr/>
              </p:nvSpPr>
              <p:spPr>
                <a:xfrm flipV="1">
                  <a:off x="6480668" y="389059"/>
                  <a:ext cx="105406" cy="36758"/>
                </a:xfrm>
                <a:custGeom>
                  <a:avLst/>
                  <a:gdLst>
                    <a:gd name="connsiteX0" fmla="*/ 25007 w 105406"/>
                    <a:gd name="connsiteY0" fmla="*/ -34900 h 36758"/>
                    <a:gd name="connsiteX1" fmla="*/ 64557 w 105406"/>
                    <a:gd name="connsiteY1" fmla="*/ -44917 h 36758"/>
                    <a:gd name="connsiteX2" fmla="*/ 75926 w 105406"/>
                    <a:gd name="connsiteY2" fmla="*/ -31846 h 36758"/>
                    <a:gd name="connsiteX3" fmla="*/ 25007 w 105406"/>
                    <a:gd name="connsiteY3" fmla="*/ -8702 h 36758"/>
                    <a:gd name="connsiteX4" fmla="*/ -25926 w 105406"/>
                    <a:gd name="connsiteY4" fmla="*/ -31846 h 36758"/>
                    <a:gd name="connsiteX5" fmla="*/ -14544 w 105406"/>
                    <a:gd name="connsiteY5" fmla="*/ -44917 h 36758"/>
                    <a:gd name="connsiteX6" fmla="*/ 25007 w 105406"/>
                    <a:gd name="connsiteY6" fmla="*/ -34900 h 36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5406" h="36758">
                      <a:moveTo>
                        <a:pt x="25007" y="-34900"/>
                      </a:moveTo>
                      <a:cubicBezTo>
                        <a:pt x="39274" y="-34900"/>
                        <a:pt x="52724" y="-41118"/>
                        <a:pt x="64557" y="-44917"/>
                      </a:cubicBezTo>
                      <a:cubicBezTo>
                        <a:pt x="73449" y="-47773"/>
                        <a:pt x="81357" y="-38755"/>
                        <a:pt x="75926" y="-31846"/>
                      </a:cubicBezTo>
                      <a:cubicBezTo>
                        <a:pt x="64965" y="-17889"/>
                        <a:pt x="46252" y="-8702"/>
                        <a:pt x="25007" y="-8702"/>
                      </a:cubicBezTo>
                      <a:cubicBezTo>
                        <a:pt x="3761" y="-8702"/>
                        <a:pt x="-14952" y="-17889"/>
                        <a:pt x="-25926" y="-31846"/>
                      </a:cubicBezTo>
                      <a:cubicBezTo>
                        <a:pt x="-31343" y="-38755"/>
                        <a:pt x="-23436" y="-47773"/>
                        <a:pt x="-14544" y="-44917"/>
                      </a:cubicBezTo>
                      <a:cubicBezTo>
                        <a:pt x="-2711" y="-41118"/>
                        <a:pt x="10740" y="-34900"/>
                        <a:pt x="25007" y="-34900"/>
                      </a:cubicBezTo>
                    </a:path>
                  </a:pathLst>
                </a:custGeom>
                <a:solidFill>
                  <a:srgbClr val="4F321F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7D31E138-3919-7FE6-60CA-A43316359835}"/>
                    </a:ext>
                  </a:extLst>
                </p:cNvPr>
                <p:cNvSpPr/>
                <p:nvPr/>
              </p:nvSpPr>
              <p:spPr>
                <a:xfrm flipV="1">
                  <a:off x="6308053" y="609001"/>
                  <a:ext cx="146991" cy="37423"/>
                </a:xfrm>
                <a:custGeom>
                  <a:avLst/>
                  <a:gdLst>
                    <a:gd name="connsiteX0" fmla="*/ 46884 w 146991"/>
                    <a:gd name="connsiteY0" fmla="*/ -23397 h 37423"/>
                    <a:gd name="connsiteX1" fmla="*/ -14433 w 146991"/>
                    <a:gd name="connsiteY1" fmla="*/ -6555 h 37423"/>
                    <a:gd name="connsiteX2" fmla="*/ -25281 w 146991"/>
                    <a:gd name="connsiteY2" fmla="*/ -12718 h 37423"/>
                    <a:gd name="connsiteX3" fmla="*/ 46729 w 146991"/>
                    <a:gd name="connsiteY3" fmla="*/ -43685 h 37423"/>
                    <a:gd name="connsiteX4" fmla="*/ 118738 w 146991"/>
                    <a:gd name="connsiteY4" fmla="*/ -12718 h 37423"/>
                    <a:gd name="connsiteX5" fmla="*/ 107890 w 146991"/>
                    <a:gd name="connsiteY5" fmla="*/ -6555 h 37423"/>
                    <a:gd name="connsiteX6" fmla="*/ 46884 w 146991"/>
                    <a:gd name="connsiteY6" fmla="*/ -23397 h 37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6991" h="37423">
                      <a:moveTo>
                        <a:pt x="46884" y="-23397"/>
                      </a:moveTo>
                      <a:cubicBezTo>
                        <a:pt x="24555" y="-23397"/>
                        <a:pt x="3506" y="-11100"/>
                        <a:pt x="-14433" y="-6555"/>
                      </a:cubicBezTo>
                      <a:cubicBezTo>
                        <a:pt x="-21482" y="-4769"/>
                        <a:pt x="-30318" y="-11677"/>
                        <a:pt x="-25281" y="-12718"/>
                      </a:cubicBezTo>
                      <a:cubicBezTo>
                        <a:pt x="46546" y="-27603"/>
                        <a:pt x="29704" y="-43685"/>
                        <a:pt x="46729" y="-43685"/>
                      </a:cubicBezTo>
                      <a:cubicBezTo>
                        <a:pt x="63388" y="-43685"/>
                        <a:pt x="45983" y="-27027"/>
                        <a:pt x="118738" y="-12718"/>
                      </a:cubicBezTo>
                      <a:cubicBezTo>
                        <a:pt x="123789" y="-11733"/>
                        <a:pt x="114940" y="-4769"/>
                        <a:pt x="107890" y="-6555"/>
                      </a:cubicBezTo>
                      <a:cubicBezTo>
                        <a:pt x="89966" y="-11100"/>
                        <a:pt x="69213" y="-23397"/>
                        <a:pt x="46884" y="-23397"/>
                      </a:cubicBezTo>
                    </a:path>
                  </a:pathLst>
                </a:custGeom>
                <a:solidFill>
                  <a:srgbClr val="914E34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0E1611D-F431-016A-BE3B-AC077F6F4D5C}"/>
                    </a:ext>
                  </a:extLst>
                </p:cNvPr>
                <p:cNvSpPr/>
                <p:nvPr/>
              </p:nvSpPr>
              <p:spPr>
                <a:xfrm flipV="1">
                  <a:off x="6363608" y="320131"/>
                  <a:ext cx="35878" cy="35878"/>
                </a:xfrm>
                <a:custGeom>
                  <a:avLst/>
                  <a:gdLst>
                    <a:gd name="connsiteX0" fmla="*/ 9114 w 35878"/>
                    <a:gd name="connsiteY0" fmla="*/ -28079 h 35878"/>
                    <a:gd name="connsiteX1" fmla="*/ -8825 w 35878"/>
                    <a:gd name="connsiteY1" fmla="*/ -46019 h 35878"/>
                    <a:gd name="connsiteX2" fmla="*/ -26764 w 35878"/>
                    <a:gd name="connsiteY2" fmla="*/ -28079 h 35878"/>
                    <a:gd name="connsiteX3" fmla="*/ -8825 w 35878"/>
                    <a:gd name="connsiteY3" fmla="*/ -10140 h 35878"/>
                    <a:gd name="connsiteX4" fmla="*/ 9114 w 35878"/>
                    <a:gd name="connsiteY4" fmla="*/ -28079 h 35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78" h="35878">
                      <a:moveTo>
                        <a:pt x="9114" y="-28079"/>
                      </a:moveTo>
                      <a:cubicBezTo>
                        <a:pt x="9114" y="-37999"/>
                        <a:pt x="1080" y="-46019"/>
                        <a:pt x="-8825" y="-46019"/>
                      </a:cubicBezTo>
                      <a:cubicBezTo>
                        <a:pt x="-18731" y="-46019"/>
                        <a:pt x="-26764" y="-37999"/>
                        <a:pt x="-26764" y="-28079"/>
                      </a:cubicBezTo>
                      <a:cubicBezTo>
                        <a:pt x="-26764" y="-18174"/>
                        <a:pt x="-18731" y="-10140"/>
                        <a:pt x="-8825" y="-10140"/>
                      </a:cubicBezTo>
                      <a:cubicBezTo>
                        <a:pt x="1080" y="-10140"/>
                        <a:pt x="9114" y="-18174"/>
                        <a:pt x="9114" y="-28079"/>
                      </a:cubicBezTo>
                    </a:path>
                  </a:pathLst>
                </a:custGeom>
                <a:solidFill>
                  <a:srgbClr val="A00000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DF4E0F3B-5539-CFD0-F9C5-285BB033C851}"/>
                    </a:ext>
                  </a:extLst>
                </p:cNvPr>
                <p:cNvSpPr/>
                <p:nvPr/>
              </p:nvSpPr>
              <p:spPr>
                <a:xfrm flipV="1">
                  <a:off x="6476687" y="595647"/>
                  <a:ext cx="255354" cy="310409"/>
                </a:xfrm>
                <a:custGeom>
                  <a:avLst/>
                  <a:gdLst>
                    <a:gd name="connsiteX0" fmla="*/ 177874 w 255354"/>
                    <a:gd name="connsiteY0" fmla="*/ 267589 h 310409"/>
                    <a:gd name="connsiteX1" fmla="*/ 177874 w 255354"/>
                    <a:gd name="connsiteY1" fmla="*/ 253421 h 310409"/>
                    <a:gd name="connsiteX2" fmla="*/ -28137 w 255354"/>
                    <a:gd name="connsiteY2" fmla="*/ 3146 h 310409"/>
                    <a:gd name="connsiteX3" fmla="*/ -28137 w 255354"/>
                    <a:gd name="connsiteY3" fmla="*/ -42694 h 310409"/>
                    <a:gd name="connsiteX4" fmla="*/ 163565 w 255354"/>
                    <a:gd name="connsiteY4" fmla="*/ 97935 h 310409"/>
                    <a:gd name="connsiteX5" fmla="*/ 227217 w 255354"/>
                    <a:gd name="connsiteY5" fmla="*/ 267716 h 310409"/>
                    <a:gd name="connsiteX6" fmla="*/ 223432 w 255354"/>
                    <a:gd name="connsiteY6" fmla="*/ 267589 h 310409"/>
                    <a:gd name="connsiteX7" fmla="*/ 177874 w 255354"/>
                    <a:gd name="connsiteY7" fmla="*/ 267589 h 310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5354" h="310409">
                      <a:moveTo>
                        <a:pt x="177874" y="267589"/>
                      </a:moveTo>
                      <a:lnTo>
                        <a:pt x="177874" y="253421"/>
                      </a:lnTo>
                      <a:cubicBezTo>
                        <a:pt x="177874" y="132659"/>
                        <a:pt x="68031" y="42922"/>
                        <a:pt x="-28137" y="3146"/>
                      </a:cubicBezTo>
                      <a:lnTo>
                        <a:pt x="-28137" y="-42694"/>
                      </a:lnTo>
                      <a:cubicBezTo>
                        <a:pt x="14973" y="-29848"/>
                        <a:pt x="95171" y="9548"/>
                        <a:pt x="163565" y="97935"/>
                      </a:cubicBezTo>
                      <a:cubicBezTo>
                        <a:pt x="189214" y="131069"/>
                        <a:pt x="215750" y="189445"/>
                        <a:pt x="227217" y="267716"/>
                      </a:cubicBezTo>
                      <a:cubicBezTo>
                        <a:pt x="225965" y="267631"/>
                        <a:pt x="224698" y="267589"/>
                        <a:pt x="223432" y="267589"/>
                      </a:cubicBezTo>
                      <a:lnTo>
                        <a:pt x="177874" y="267589"/>
                      </a:lnTo>
                    </a:path>
                  </a:pathLst>
                </a:custGeom>
                <a:solidFill>
                  <a:srgbClr val="1E1A19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A3BFD7F6-312E-AA8D-8E75-D8AD3AAAD787}"/>
                    </a:ext>
                  </a:extLst>
                </p:cNvPr>
                <p:cNvSpPr/>
                <p:nvPr/>
              </p:nvSpPr>
              <p:spPr>
                <a:xfrm flipV="1">
                  <a:off x="5898752" y="0"/>
                  <a:ext cx="842701" cy="1938859"/>
                </a:xfrm>
                <a:custGeom>
                  <a:avLst/>
                  <a:gdLst>
                    <a:gd name="connsiteX0" fmla="*/ 662195 w 842701"/>
                    <a:gd name="connsiteY0" fmla="*/ 1843281 h 1938859"/>
                    <a:gd name="connsiteX1" fmla="*/ 281084 w 842701"/>
                    <a:gd name="connsiteY1" fmla="*/ 1869028 h 1938859"/>
                    <a:gd name="connsiteX2" fmla="*/ -22810 w 842701"/>
                    <a:gd name="connsiteY2" fmla="*/ 1343533 h 1938859"/>
                    <a:gd name="connsiteX3" fmla="*/ 141328 w 842701"/>
                    <a:gd name="connsiteY3" fmla="*/ 1051373 h 1938859"/>
                    <a:gd name="connsiteX4" fmla="*/ 139246 w 842701"/>
                    <a:gd name="connsiteY4" fmla="*/ 1046870 h 1938859"/>
                    <a:gd name="connsiteX5" fmla="*/ 150502 w 842701"/>
                    <a:gd name="connsiteY5" fmla="*/ 991365 h 1938859"/>
                    <a:gd name="connsiteX6" fmla="*/ 84515 w 842701"/>
                    <a:gd name="connsiteY6" fmla="*/ 944695 h 1938859"/>
                    <a:gd name="connsiteX7" fmla="*/ 125697 w 842701"/>
                    <a:gd name="connsiteY7" fmla="*/ 862330 h 1938859"/>
                    <a:gd name="connsiteX8" fmla="*/ 85190 w 842701"/>
                    <a:gd name="connsiteY8" fmla="*/ 823666 h 1938859"/>
                    <a:gd name="connsiteX9" fmla="*/ 105704 w 842701"/>
                    <a:gd name="connsiteY9" fmla="*/ 776588 h 1938859"/>
                    <a:gd name="connsiteX10" fmla="*/ 22691 w 842701"/>
                    <a:gd name="connsiteY10" fmla="*/ 683938 h 1938859"/>
                    <a:gd name="connsiteX11" fmla="*/ 91859 w 842701"/>
                    <a:gd name="connsiteY11" fmla="*/ 596663 h 1938859"/>
                    <a:gd name="connsiteX12" fmla="*/ 67363 w 842701"/>
                    <a:gd name="connsiteY12" fmla="*/ 550697 h 1938859"/>
                    <a:gd name="connsiteX13" fmla="*/ 117480 w 842701"/>
                    <a:gd name="connsiteY13" fmla="*/ 489620 h 1938859"/>
                    <a:gd name="connsiteX14" fmla="*/ 31344 w 842701"/>
                    <a:gd name="connsiteY14" fmla="*/ 394507 h 1938859"/>
                    <a:gd name="connsiteX15" fmla="*/ 87202 w 842701"/>
                    <a:gd name="connsiteY15" fmla="*/ 312790 h 1938859"/>
                    <a:gd name="connsiteX16" fmla="*/ 42024 w 842701"/>
                    <a:gd name="connsiteY16" fmla="*/ 204536 h 1938859"/>
                    <a:gd name="connsiteX17" fmla="*/ 234105 w 842701"/>
                    <a:gd name="connsiteY17" fmla="*/ 10358 h 1938859"/>
                    <a:gd name="connsiteX18" fmla="*/ 324856 w 842701"/>
                    <a:gd name="connsiteY18" fmla="*/ 204536 h 1938859"/>
                    <a:gd name="connsiteX19" fmla="*/ 279677 w 842701"/>
                    <a:gd name="connsiteY19" fmla="*/ 312790 h 1938859"/>
                    <a:gd name="connsiteX20" fmla="*/ 335535 w 842701"/>
                    <a:gd name="connsiteY20" fmla="*/ 394507 h 1938859"/>
                    <a:gd name="connsiteX21" fmla="*/ 236497 w 842701"/>
                    <a:gd name="connsiteY21" fmla="*/ 493432 h 1938859"/>
                    <a:gd name="connsiteX22" fmla="*/ 278425 w 842701"/>
                    <a:gd name="connsiteY22" fmla="*/ 550697 h 1938859"/>
                    <a:gd name="connsiteX23" fmla="*/ 252734 w 842701"/>
                    <a:gd name="connsiteY23" fmla="*/ 597592 h 1938859"/>
                    <a:gd name="connsiteX24" fmla="*/ 319833 w 842701"/>
                    <a:gd name="connsiteY24" fmla="*/ 683938 h 1938859"/>
                    <a:gd name="connsiteX25" fmla="*/ 273571 w 842701"/>
                    <a:gd name="connsiteY25" fmla="*/ 758790 h 1938859"/>
                    <a:gd name="connsiteX26" fmla="*/ 292017 w 842701"/>
                    <a:gd name="connsiteY26" fmla="*/ 786212 h 1938859"/>
                    <a:gd name="connsiteX27" fmla="*/ 271320 w 842701"/>
                    <a:gd name="connsiteY27" fmla="*/ 833445 h 1938859"/>
                    <a:gd name="connsiteX28" fmla="*/ 321845 w 842701"/>
                    <a:gd name="connsiteY28" fmla="*/ 876724 h 1938859"/>
                    <a:gd name="connsiteX29" fmla="*/ 301303 w 842701"/>
                    <a:gd name="connsiteY29" fmla="*/ 940854 h 1938859"/>
                    <a:gd name="connsiteX30" fmla="*/ 334409 w 842701"/>
                    <a:gd name="connsiteY30" fmla="*/ 969514 h 1938859"/>
                    <a:gd name="connsiteX31" fmla="*/ 361269 w 842701"/>
                    <a:gd name="connsiteY31" fmla="*/ 970429 h 1938859"/>
                    <a:gd name="connsiteX32" fmla="*/ 361269 w 842701"/>
                    <a:gd name="connsiteY32" fmla="*/ 1037739 h 1938859"/>
                    <a:gd name="connsiteX33" fmla="*/ 155258 w 842701"/>
                    <a:gd name="connsiteY33" fmla="*/ 1287986 h 1938859"/>
                    <a:gd name="connsiteX34" fmla="*/ 155258 w 842701"/>
                    <a:gd name="connsiteY34" fmla="*/ 1302154 h 1938859"/>
                    <a:gd name="connsiteX35" fmla="*/ 109714 w 842701"/>
                    <a:gd name="connsiteY35" fmla="*/ 1302154 h 1938859"/>
                    <a:gd name="connsiteX36" fmla="*/ 59357 w 842701"/>
                    <a:gd name="connsiteY36" fmla="*/ 1375655 h 1938859"/>
                    <a:gd name="connsiteX37" fmla="*/ 109714 w 842701"/>
                    <a:gd name="connsiteY37" fmla="*/ 1441600 h 1938859"/>
                    <a:gd name="connsiteX38" fmla="*/ 155258 w 842701"/>
                    <a:gd name="connsiteY38" fmla="*/ 1441600 h 1938859"/>
                    <a:gd name="connsiteX39" fmla="*/ 171340 w 842701"/>
                    <a:gd name="connsiteY39" fmla="*/ 1286564 h 1938859"/>
                    <a:gd name="connsiteX40" fmla="*/ 329625 w 842701"/>
                    <a:gd name="connsiteY40" fmla="*/ 1752952 h 1938859"/>
                    <a:gd name="connsiteX41" fmla="*/ 326136 w 842701"/>
                    <a:gd name="connsiteY41" fmla="*/ 1787057 h 1938859"/>
                    <a:gd name="connsiteX42" fmla="*/ 344399 w 842701"/>
                    <a:gd name="connsiteY42" fmla="*/ 1757173 h 1938859"/>
                    <a:gd name="connsiteX43" fmla="*/ 728478 w 842701"/>
                    <a:gd name="connsiteY43" fmla="*/ 1240134 h 1938859"/>
                    <a:gd name="connsiteX44" fmla="*/ 757560 w 842701"/>
                    <a:gd name="connsiteY44" fmla="*/ 1441600 h 1938859"/>
                    <a:gd name="connsiteX45" fmla="*/ 803118 w 842701"/>
                    <a:gd name="connsiteY45" fmla="*/ 1441600 h 1938859"/>
                    <a:gd name="connsiteX46" fmla="*/ 816316 w 842701"/>
                    <a:gd name="connsiteY46" fmla="*/ 1439405 h 1938859"/>
                    <a:gd name="connsiteX47" fmla="*/ 662195 w 842701"/>
                    <a:gd name="connsiteY47" fmla="*/ 1843281 h 1938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842701" h="1938859">
                      <a:moveTo>
                        <a:pt x="662195" y="1843281"/>
                      </a:moveTo>
                      <a:cubicBezTo>
                        <a:pt x="465934" y="1950901"/>
                        <a:pt x="293564" y="1865792"/>
                        <a:pt x="281084" y="1869028"/>
                      </a:cubicBezTo>
                      <a:cubicBezTo>
                        <a:pt x="156819" y="1901206"/>
                        <a:pt x="-56578" y="1590445"/>
                        <a:pt x="-22810" y="1343533"/>
                      </a:cubicBezTo>
                      <a:cubicBezTo>
                        <a:pt x="-5561" y="1217383"/>
                        <a:pt x="61426" y="1116460"/>
                        <a:pt x="141328" y="1051373"/>
                      </a:cubicBezTo>
                      <a:cubicBezTo>
                        <a:pt x="140569" y="1049909"/>
                        <a:pt x="139851" y="1048432"/>
                        <a:pt x="139246" y="1046870"/>
                      </a:cubicBezTo>
                      <a:cubicBezTo>
                        <a:pt x="132507" y="1029536"/>
                        <a:pt x="137305" y="1009599"/>
                        <a:pt x="150502" y="991365"/>
                      </a:cubicBezTo>
                      <a:cubicBezTo>
                        <a:pt x="117114" y="986145"/>
                        <a:pt x="91648" y="969585"/>
                        <a:pt x="84515" y="944695"/>
                      </a:cubicBezTo>
                      <a:cubicBezTo>
                        <a:pt x="76523" y="916766"/>
                        <a:pt x="93646" y="885503"/>
                        <a:pt x="125697" y="862330"/>
                      </a:cubicBezTo>
                      <a:cubicBezTo>
                        <a:pt x="103720" y="854775"/>
                        <a:pt x="88369" y="841225"/>
                        <a:pt x="85190" y="823666"/>
                      </a:cubicBezTo>
                      <a:cubicBezTo>
                        <a:pt x="82249" y="807415"/>
                        <a:pt x="90269" y="790715"/>
                        <a:pt x="105704" y="776588"/>
                      </a:cubicBezTo>
                      <a:cubicBezTo>
                        <a:pt x="56530" y="759761"/>
                        <a:pt x="22691" y="724600"/>
                        <a:pt x="22691" y="683938"/>
                      </a:cubicBezTo>
                      <a:cubicBezTo>
                        <a:pt x="22691" y="647202"/>
                        <a:pt x="50296" y="614968"/>
                        <a:pt x="91859" y="596663"/>
                      </a:cubicBezTo>
                      <a:cubicBezTo>
                        <a:pt x="76565" y="584211"/>
                        <a:pt x="67363" y="568186"/>
                        <a:pt x="67363" y="550697"/>
                      </a:cubicBezTo>
                      <a:cubicBezTo>
                        <a:pt x="67363" y="524878"/>
                        <a:pt x="87399" y="502268"/>
                        <a:pt x="117480" y="489620"/>
                      </a:cubicBezTo>
                      <a:cubicBezTo>
                        <a:pt x="66519" y="472581"/>
                        <a:pt x="31344" y="436393"/>
                        <a:pt x="31344" y="394507"/>
                      </a:cubicBezTo>
                      <a:cubicBezTo>
                        <a:pt x="31344" y="361556"/>
                        <a:pt x="53110" y="332136"/>
                        <a:pt x="87202" y="312790"/>
                      </a:cubicBezTo>
                      <a:cubicBezTo>
                        <a:pt x="59414" y="285804"/>
                        <a:pt x="42024" y="247294"/>
                        <a:pt x="42024" y="204536"/>
                      </a:cubicBezTo>
                      <a:cubicBezTo>
                        <a:pt x="42024" y="122945"/>
                        <a:pt x="236103" y="88431"/>
                        <a:pt x="234105" y="10358"/>
                      </a:cubicBezTo>
                      <a:cubicBezTo>
                        <a:pt x="229884" y="-154274"/>
                        <a:pt x="324856" y="122945"/>
                        <a:pt x="324856" y="204536"/>
                      </a:cubicBezTo>
                      <a:cubicBezTo>
                        <a:pt x="324856" y="247294"/>
                        <a:pt x="307465" y="285804"/>
                        <a:pt x="279677" y="312790"/>
                      </a:cubicBezTo>
                      <a:cubicBezTo>
                        <a:pt x="313769" y="332136"/>
                        <a:pt x="335535" y="361556"/>
                        <a:pt x="335535" y="394507"/>
                      </a:cubicBezTo>
                      <a:cubicBezTo>
                        <a:pt x="335535" y="439840"/>
                        <a:pt x="294338" y="478490"/>
                        <a:pt x="236497" y="493432"/>
                      </a:cubicBezTo>
                      <a:cubicBezTo>
                        <a:pt x="261963" y="506532"/>
                        <a:pt x="278425" y="527313"/>
                        <a:pt x="278425" y="550697"/>
                      </a:cubicBezTo>
                      <a:cubicBezTo>
                        <a:pt x="278425" y="568636"/>
                        <a:pt x="268731" y="585013"/>
                        <a:pt x="252734" y="597592"/>
                      </a:cubicBezTo>
                      <a:cubicBezTo>
                        <a:pt x="293142" y="616051"/>
                        <a:pt x="319833" y="647821"/>
                        <a:pt x="319833" y="683938"/>
                      </a:cubicBezTo>
                      <a:cubicBezTo>
                        <a:pt x="319833" y="713401"/>
                        <a:pt x="302063" y="739979"/>
                        <a:pt x="273571" y="758790"/>
                      </a:cubicBezTo>
                      <a:cubicBezTo>
                        <a:pt x="283462" y="766106"/>
                        <a:pt x="290061" y="775392"/>
                        <a:pt x="292017" y="786212"/>
                      </a:cubicBezTo>
                      <a:cubicBezTo>
                        <a:pt x="294971" y="802533"/>
                        <a:pt x="286867" y="819290"/>
                        <a:pt x="271320" y="833445"/>
                      </a:cubicBezTo>
                      <a:cubicBezTo>
                        <a:pt x="296969" y="840817"/>
                        <a:pt x="315865" y="855844"/>
                        <a:pt x="321845" y="876724"/>
                      </a:cubicBezTo>
                      <a:cubicBezTo>
                        <a:pt x="327881" y="897842"/>
                        <a:pt x="319565" y="920861"/>
                        <a:pt x="301303" y="940854"/>
                      </a:cubicBezTo>
                      <a:cubicBezTo>
                        <a:pt x="316864" y="946468"/>
                        <a:pt x="328753" y="956176"/>
                        <a:pt x="334409" y="969514"/>
                      </a:cubicBezTo>
                      <a:cubicBezTo>
                        <a:pt x="343611" y="969205"/>
                        <a:pt x="352573" y="969500"/>
                        <a:pt x="361269" y="970429"/>
                      </a:cubicBezTo>
                      <a:lnTo>
                        <a:pt x="361269" y="1037739"/>
                      </a:lnTo>
                      <a:cubicBezTo>
                        <a:pt x="265185" y="1077529"/>
                        <a:pt x="155258" y="1167252"/>
                        <a:pt x="155258" y="1287986"/>
                      </a:cubicBezTo>
                      <a:lnTo>
                        <a:pt x="155258" y="1302154"/>
                      </a:lnTo>
                      <a:lnTo>
                        <a:pt x="109714" y="1302154"/>
                      </a:lnTo>
                      <a:cubicBezTo>
                        <a:pt x="82024" y="1302154"/>
                        <a:pt x="60089" y="1320163"/>
                        <a:pt x="59357" y="1375655"/>
                      </a:cubicBezTo>
                      <a:cubicBezTo>
                        <a:pt x="58851" y="1413728"/>
                        <a:pt x="82024" y="1441600"/>
                        <a:pt x="109714" y="1441600"/>
                      </a:cubicBezTo>
                      <a:lnTo>
                        <a:pt x="155258" y="1441600"/>
                      </a:lnTo>
                      <a:lnTo>
                        <a:pt x="171340" y="1286564"/>
                      </a:lnTo>
                      <a:cubicBezTo>
                        <a:pt x="171340" y="1286564"/>
                        <a:pt x="188223" y="1683306"/>
                        <a:pt x="329625" y="1752952"/>
                      </a:cubicBezTo>
                      <a:lnTo>
                        <a:pt x="326136" y="1787057"/>
                      </a:lnTo>
                      <a:lnTo>
                        <a:pt x="344399" y="1757173"/>
                      </a:lnTo>
                      <a:cubicBezTo>
                        <a:pt x="766466" y="1721295"/>
                        <a:pt x="728478" y="1240134"/>
                        <a:pt x="728478" y="1240134"/>
                      </a:cubicBezTo>
                      <a:lnTo>
                        <a:pt x="757560" y="1441600"/>
                      </a:lnTo>
                      <a:lnTo>
                        <a:pt x="803118" y="1441600"/>
                      </a:lnTo>
                      <a:cubicBezTo>
                        <a:pt x="807663" y="1441600"/>
                        <a:pt x="812095" y="1440826"/>
                        <a:pt x="816316" y="1439405"/>
                      </a:cubicBezTo>
                      <a:cubicBezTo>
                        <a:pt x="816400" y="1630404"/>
                        <a:pt x="776174" y="1780782"/>
                        <a:pt x="662195" y="1843281"/>
                      </a:cubicBezTo>
                    </a:path>
                  </a:pathLst>
                </a:custGeom>
                <a:solidFill>
                  <a:srgbClr val="1E1A19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257F9101-0DEF-2F05-FAA0-0D6C988E0BB5}"/>
                    </a:ext>
                  </a:extLst>
                </p:cNvPr>
                <p:cNvSpPr/>
                <p:nvPr/>
              </p:nvSpPr>
              <p:spPr>
                <a:xfrm flipV="1">
                  <a:off x="6011172" y="569069"/>
                  <a:ext cx="65410" cy="66663"/>
                </a:xfrm>
                <a:custGeom>
                  <a:avLst/>
                  <a:gdLst>
                    <a:gd name="connsiteX0" fmla="*/ 8014 w 65410"/>
                    <a:gd name="connsiteY0" fmla="*/ 8704 h 66663"/>
                    <a:gd name="connsiteX1" fmla="*/ -10615 w 65410"/>
                    <a:gd name="connsiteY1" fmla="*/ -10558 h 66663"/>
                    <a:gd name="connsiteX2" fmla="*/ 8014 w 65410"/>
                    <a:gd name="connsiteY2" fmla="*/ -29819 h 66663"/>
                    <a:gd name="connsiteX3" fmla="*/ 26657 w 65410"/>
                    <a:gd name="connsiteY3" fmla="*/ -10558 h 66663"/>
                    <a:gd name="connsiteX4" fmla="*/ 8014 w 65410"/>
                    <a:gd name="connsiteY4" fmla="*/ 8704 h 66663"/>
                    <a:gd name="connsiteX5" fmla="*/ 8014 w 65410"/>
                    <a:gd name="connsiteY5" fmla="*/ -43889 h 66663"/>
                    <a:gd name="connsiteX6" fmla="*/ -24684 w 65410"/>
                    <a:gd name="connsiteY6" fmla="*/ -10558 h 66663"/>
                    <a:gd name="connsiteX7" fmla="*/ 8014 w 65410"/>
                    <a:gd name="connsiteY7" fmla="*/ 22774 h 66663"/>
                    <a:gd name="connsiteX8" fmla="*/ 40726 w 65410"/>
                    <a:gd name="connsiteY8" fmla="*/ -10558 h 66663"/>
                    <a:gd name="connsiteX9" fmla="*/ 8014 w 65410"/>
                    <a:gd name="connsiteY9" fmla="*/ -43889 h 66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410" h="66663">
                      <a:moveTo>
                        <a:pt x="8014" y="8704"/>
                      </a:moveTo>
                      <a:cubicBezTo>
                        <a:pt x="-2257" y="8704"/>
                        <a:pt x="-10615" y="65"/>
                        <a:pt x="-10615" y="-10558"/>
                      </a:cubicBezTo>
                      <a:cubicBezTo>
                        <a:pt x="-10615" y="-21181"/>
                        <a:pt x="-2257" y="-29819"/>
                        <a:pt x="8014" y="-29819"/>
                      </a:cubicBezTo>
                      <a:cubicBezTo>
                        <a:pt x="18299" y="-29819"/>
                        <a:pt x="26657" y="-21181"/>
                        <a:pt x="26657" y="-10558"/>
                      </a:cubicBezTo>
                      <a:cubicBezTo>
                        <a:pt x="26657" y="65"/>
                        <a:pt x="18299" y="8704"/>
                        <a:pt x="8014" y="8704"/>
                      </a:cubicBezTo>
                      <a:close/>
                      <a:moveTo>
                        <a:pt x="8014" y="-43889"/>
                      </a:moveTo>
                      <a:cubicBezTo>
                        <a:pt x="-10009" y="-43889"/>
                        <a:pt x="-24684" y="-28933"/>
                        <a:pt x="-24684" y="-10558"/>
                      </a:cubicBezTo>
                      <a:cubicBezTo>
                        <a:pt x="-24684" y="7817"/>
                        <a:pt x="-10009" y="22774"/>
                        <a:pt x="8014" y="22774"/>
                      </a:cubicBezTo>
                      <a:cubicBezTo>
                        <a:pt x="26051" y="22774"/>
                        <a:pt x="40726" y="7817"/>
                        <a:pt x="40726" y="-10558"/>
                      </a:cubicBezTo>
                      <a:cubicBezTo>
                        <a:pt x="40726" y="-28933"/>
                        <a:pt x="26051" y="-43889"/>
                        <a:pt x="8014" y="-43889"/>
                      </a:cubicBezTo>
                    </a:path>
                  </a:pathLst>
                </a:custGeom>
                <a:solidFill>
                  <a:srgbClr val="FFFF76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95B00FCA-F128-18A6-72EE-0A5754E4F979}"/>
                    </a:ext>
                  </a:extLst>
                </p:cNvPr>
                <p:cNvSpPr/>
                <p:nvPr/>
              </p:nvSpPr>
              <p:spPr>
                <a:xfrm flipV="1">
                  <a:off x="6686525" y="569069"/>
                  <a:ext cx="65410" cy="66663"/>
                </a:xfrm>
                <a:custGeom>
                  <a:avLst/>
                  <a:gdLst>
                    <a:gd name="connsiteX0" fmla="*/ 3854 w 65410"/>
                    <a:gd name="connsiteY0" fmla="*/ 8704 h 66663"/>
                    <a:gd name="connsiteX1" fmla="*/ -14775 w 65410"/>
                    <a:gd name="connsiteY1" fmla="*/ -10558 h 66663"/>
                    <a:gd name="connsiteX2" fmla="*/ 3854 w 65410"/>
                    <a:gd name="connsiteY2" fmla="*/ -29819 h 66663"/>
                    <a:gd name="connsiteX3" fmla="*/ 22496 w 65410"/>
                    <a:gd name="connsiteY3" fmla="*/ -10558 h 66663"/>
                    <a:gd name="connsiteX4" fmla="*/ 3854 w 65410"/>
                    <a:gd name="connsiteY4" fmla="*/ 8704 h 66663"/>
                    <a:gd name="connsiteX5" fmla="*/ 3854 w 65410"/>
                    <a:gd name="connsiteY5" fmla="*/ -43889 h 66663"/>
                    <a:gd name="connsiteX6" fmla="*/ -28844 w 65410"/>
                    <a:gd name="connsiteY6" fmla="*/ -10558 h 66663"/>
                    <a:gd name="connsiteX7" fmla="*/ 3854 w 65410"/>
                    <a:gd name="connsiteY7" fmla="*/ 22774 h 66663"/>
                    <a:gd name="connsiteX8" fmla="*/ 36566 w 65410"/>
                    <a:gd name="connsiteY8" fmla="*/ -10558 h 66663"/>
                    <a:gd name="connsiteX9" fmla="*/ 3854 w 65410"/>
                    <a:gd name="connsiteY9" fmla="*/ -43889 h 66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410" h="66663">
                      <a:moveTo>
                        <a:pt x="3854" y="8704"/>
                      </a:moveTo>
                      <a:cubicBezTo>
                        <a:pt x="-6417" y="8704"/>
                        <a:pt x="-14775" y="65"/>
                        <a:pt x="-14775" y="-10558"/>
                      </a:cubicBezTo>
                      <a:cubicBezTo>
                        <a:pt x="-14775" y="-21181"/>
                        <a:pt x="-6417" y="-29819"/>
                        <a:pt x="3854" y="-29819"/>
                      </a:cubicBezTo>
                      <a:cubicBezTo>
                        <a:pt x="14139" y="-29819"/>
                        <a:pt x="22496" y="-21181"/>
                        <a:pt x="22496" y="-10558"/>
                      </a:cubicBezTo>
                      <a:cubicBezTo>
                        <a:pt x="22496" y="65"/>
                        <a:pt x="14139" y="8704"/>
                        <a:pt x="3854" y="8704"/>
                      </a:cubicBezTo>
                      <a:close/>
                      <a:moveTo>
                        <a:pt x="3854" y="-43889"/>
                      </a:moveTo>
                      <a:cubicBezTo>
                        <a:pt x="-14170" y="-43889"/>
                        <a:pt x="-28844" y="-28933"/>
                        <a:pt x="-28844" y="-10558"/>
                      </a:cubicBezTo>
                      <a:cubicBezTo>
                        <a:pt x="-28844" y="7817"/>
                        <a:pt x="-14170" y="22774"/>
                        <a:pt x="3854" y="22774"/>
                      </a:cubicBezTo>
                      <a:cubicBezTo>
                        <a:pt x="21891" y="22774"/>
                        <a:pt x="36566" y="7817"/>
                        <a:pt x="36566" y="-10558"/>
                      </a:cubicBezTo>
                      <a:cubicBezTo>
                        <a:pt x="36566" y="-28933"/>
                        <a:pt x="21891" y="-43889"/>
                        <a:pt x="3854" y="-43889"/>
                      </a:cubicBezTo>
                    </a:path>
                  </a:pathLst>
                </a:custGeom>
                <a:solidFill>
                  <a:srgbClr val="FFFF76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C21947B0-669E-E5CE-654E-7542A5D6A4BD}"/>
                    </a:ext>
                  </a:extLst>
                </p:cNvPr>
                <p:cNvSpPr/>
                <p:nvPr/>
              </p:nvSpPr>
              <p:spPr>
                <a:xfrm flipV="1">
                  <a:off x="6258491" y="680512"/>
                  <a:ext cx="246111" cy="89263"/>
                </a:xfrm>
                <a:custGeom>
                  <a:avLst/>
                  <a:gdLst>
                    <a:gd name="connsiteX0" fmla="*/ 96291 w 246111"/>
                    <a:gd name="connsiteY0" fmla="*/ 24002 h 89263"/>
                    <a:gd name="connsiteX1" fmla="*/ -21600 w 246111"/>
                    <a:gd name="connsiteY1" fmla="*/ 45894 h 89263"/>
                    <a:gd name="connsiteX2" fmla="*/ -26707 w 246111"/>
                    <a:gd name="connsiteY2" fmla="*/ 43066 h 89263"/>
                    <a:gd name="connsiteX3" fmla="*/ 96291 w 246111"/>
                    <a:gd name="connsiteY3" fmla="*/ -42901 h 89263"/>
                    <a:gd name="connsiteX4" fmla="*/ 219290 w 246111"/>
                    <a:gd name="connsiteY4" fmla="*/ 43066 h 89263"/>
                    <a:gd name="connsiteX5" fmla="*/ 214197 w 246111"/>
                    <a:gd name="connsiteY5" fmla="*/ 45894 h 89263"/>
                    <a:gd name="connsiteX6" fmla="*/ 96291 w 246111"/>
                    <a:gd name="connsiteY6" fmla="*/ 24002 h 89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6111" h="89263">
                      <a:moveTo>
                        <a:pt x="96291" y="24002"/>
                      </a:moveTo>
                      <a:cubicBezTo>
                        <a:pt x="48299" y="24002"/>
                        <a:pt x="5611" y="30938"/>
                        <a:pt x="-21600" y="45894"/>
                      </a:cubicBezTo>
                      <a:cubicBezTo>
                        <a:pt x="-24076" y="47245"/>
                        <a:pt x="-27228" y="45486"/>
                        <a:pt x="-26707" y="43066"/>
                      </a:cubicBezTo>
                      <a:cubicBezTo>
                        <a:pt x="-16268" y="-5813"/>
                        <a:pt x="34834" y="-42901"/>
                        <a:pt x="96291" y="-42901"/>
                      </a:cubicBezTo>
                      <a:cubicBezTo>
                        <a:pt x="157762" y="-42901"/>
                        <a:pt x="208850" y="-5813"/>
                        <a:pt x="219290" y="43066"/>
                      </a:cubicBezTo>
                      <a:cubicBezTo>
                        <a:pt x="219811" y="45486"/>
                        <a:pt x="216659" y="47245"/>
                        <a:pt x="214197" y="45894"/>
                      </a:cubicBezTo>
                      <a:cubicBezTo>
                        <a:pt x="186985" y="30938"/>
                        <a:pt x="144297" y="24002"/>
                        <a:pt x="96291" y="24002"/>
                      </a:cubicBezTo>
                    </a:path>
                  </a:pathLst>
                </a:custGeom>
                <a:solidFill>
                  <a:srgbClr val="F8F8F8"/>
                </a:solidFill>
                <a:ln w="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1675953-033D-2CBC-1560-4D4226DEE3D9}"/>
                </a:ext>
              </a:extLst>
            </p:cNvPr>
            <p:cNvSpPr/>
            <p:nvPr/>
          </p:nvSpPr>
          <p:spPr>
            <a:xfrm flipV="1">
              <a:off x="6494950" y="1412360"/>
              <a:ext cx="316416" cy="330121"/>
            </a:xfrm>
            <a:custGeom>
              <a:avLst/>
              <a:gdLst>
                <a:gd name="connsiteX0" fmla="*/ 129764 w 316416"/>
                <a:gd name="connsiteY0" fmla="*/ -36036 h 330121"/>
                <a:gd name="connsiteX1" fmla="*/ 287979 w 316416"/>
                <a:gd name="connsiteY1" fmla="*/ 205629 h 330121"/>
                <a:gd name="connsiteX2" fmla="*/ 224918 w 316416"/>
                <a:gd name="connsiteY2" fmla="*/ 205629 h 330121"/>
                <a:gd name="connsiteX3" fmla="*/ 224918 w 316416"/>
                <a:gd name="connsiteY3" fmla="*/ 294086 h 330121"/>
                <a:gd name="connsiteX4" fmla="*/ 34624 w 316416"/>
                <a:gd name="connsiteY4" fmla="*/ 294086 h 330121"/>
                <a:gd name="connsiteX5" fmla="*/ 34624 w 316416"/>
                <a:gd name="connsiteY5" fmla="*/ 205629 h 330121"/>
                <a:gd name="connsiteX6" fmla="*/ -28437 w 316416"/>
                <a:gd name="connsiteY6" fmla="*/ 205629 h 330121"/>
                <a:gd name="connsiteX7" fmla="*/ 129764 w 316416"/>
                <a:gd name="connsiteY7" fmla="*/ -36036 h 33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6416" h="330121">
                  <a:moveTo>
                    <a:pt x="129764" y="-36036"/>
                  </a:moveTo>
                  <a:cubicBezTo>
                    <a:pt x="205263" y="-36036"/>
                    <a:pt x="268844" y="142258"/>
                    <a:pt x="287979" y="205629"/>
                  </a:cubicBezTo>
                  <a:lnTo>
                    <a:pt x="224918" y="205629"/>
                  </a:lnTo>
                  <a:lnTo>
                    <a:pt x="224918" y="294086"/>
                  </a:lnTo>
                  <a:lnTo>
                    <a:pt x="34624" y="294086"/>
                  </a:lnTo>
                  <a:lnTo>
                    <a:pt x="34624" y="205629"/>
                  </a:lnTo>
                  <a:lnTo>
                    <a:pt x="-28437" y="205629"/>
                  </a:lnTo>
                  <a:cubicBezTo>
                    <a:pt x="-9302" y="142258"/>
                    <a:pt x="54279" y="-36036"/>
                    <a:pt x="129764" y="-36036"/>
                  </a:cubicBezTo>
                </a:path>
              </a:pathLst>
            </a:custGeom>
            <a:solidFill>
              <a:srgbClr val="C7834A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38EDE4F-9010-FEF5-ADBF-CE277E14A089}"/>
                </a:ext>
              </a:extLst>
            </p:cNvPr>
            <p:cNvSpPr/>
            <p:nvPr/>
          </p:nvSpPr>
          <p:spPr>
            <a:xfrm flipV="1">
              <a:off x="6167375" y="2635804"/>
              <a:ext cx="122674" cy="267580"/>
            </a:xfrm>
            <a:custGeom>
              <a:avLst/>
              <a:gdLst>
                <a:gd name="connsiteX0" fmla="*/ 51843 w 122674"/>
                <a:gd name="connsiteY0" fmla="*/ 241148 h 267580"/>
                <a:gd name="connsiteX1" fmla="*/ 44470 w 122674"/>
                <a:gd name="connsiteY1" fmla="*/ 198221 h 267580"/>
                <a:gd name="connsiteX2" fmla="*/ -25823 w 122674"/>
                <a:gd name="connsiteY2" fmla="*/ 102546 h 267580"/>
                <a:gd name="connsiteX3" fmla="*/ -23713 w 122674"/>
                <a:gd name="connsiteY3" fmla="*/ -26432 h 267580"/>
                <a:gd name="connsiteX4" fmla="*/ -6266 w 122674"/>
                <a:gd name="connsiteY4" fmla="*/ 65542 h 267580"/>
                <a:gd name="connsiteX5" fmla="*/ 48170 w 122674"/>
                <a:gd name="connsiteY5" fmla="*/ 115758 h 267580"/>
                <a:gd name="connsiteX6" fmla="*/ 28613 w 122674"/>
                <a:gd name="connsiteY6" fmla="*/ 50741 h 267580"/>
                <a:gd name="connsiteX7" fmla="*/ 86750 w 122674"/>
                <a:gd name="connsiteY7" fmla="*/ 132670 h 267580"/>
                <a:gd name="connsiteX8" fmla="*/ 89395 w 122674"/>
                <a:gd name="connsiteY8" fmla="*/ 191876 h 267580"/>
                <a:gd name="connsiteX9" fmla="*/ 96852 w 122674"/>
                <a:gd name="connsiteY9" fmla="*/ 233860 h 267580"/>
                <a:gd name="connsiteX10" fmla="*/ 51843 w 122674"/>
                <a:gd name="connsiteY10" fmla="*/ 241148 h 26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674" h="267580">
                  <a:moveTo>
                    <a:pt x="51843" y="241148"/>
                  </a:moveTo>
                  <a:lnTo>
                    <a:pt x="44470" y="198221"/>
                  </a:lnTo>
                  <a:lnTo>
                    <a:pt x="-25823" y="102546"/>
                  </a:lnTo>
                  <a:lnTo>
                    <a:pt x="-23713" y="-26432"/>
                  </a:lnTo>
                  <a:cubicBezTo>
                    <a:pt x="16513" y="-24730"/>
                    <a:pt x="-6266" y="65542"/>
                    <a:pt x="-6266" y="65542"/>
                  </a:cubicBezTo>
                  <a:cubicBezTo>
                    <a:pt x="-6266" y="65542"/>
                    <a:pt x="37716" y="117742"/>
                    <a:pt x="48170" y="115758"/>
                  </a:cubicBezTo>
                  <a:cubicBezTo>
                    <a:pt x="70373" y="111522"/>
                    <a:pt x="14346" y="61842"/>
                    <a:pt x="28613" y="50741"/>
                  </a:cubicBezTo>
                  <a:cubicBezTo>
                    <a:pt x="42880" y="39640"/>
                    <a:pt x="86750" y="132670"/>
                    <a:pt x="86750" y="132670"/>
                  </a:cubicBezTo>
                  <a:lnTo>
                    <a:pt x="89395" y="191876"/>
                  </a:lnTo>
                  <a:lnTo>
                    <a:pt x="96852" y="233860"/>
                  </a:lnTo>
                  <a:lnTo>
                    <a:pt x="51843" y="241148"/>
                  </a:lnTo>
                </a:path>
              </a:pathLst>
            </a:custGeom>
            <a:solidFill>
              <a:srgbClr val="C7834A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F36A8A3-A0FE-8A0E-BB49-3137396E8F79}"/>
                </a:ext>
              </a:extLst>
            </p:cNvPr>
            <p:cNvSpPr/>
            <p:nvPr/>
          </p:nvSpPr>
          <p:spPr>
            <a:xfrm flipV="1">
              <a:off x="6213904" y="1500831"/>
              <a:ext cx="281694" cy="1184991"/>
            </a:xfrm>
            <a:custGeom>
              <a:avLst/>
              <a:gdLst>
                <a:gd name="connsiteX0" fmla="*/ 221086 w 281694"/>
                <a:gd name="connsiteY0" fmla="*/ 1153112 h 1184991"/>
                <a:gd name="connsiteX1" fmla="*/ 127719 w 281694"/>
                <a:gd name="connsiteY1" fmla="*/ 1099703 h 1184991"/>
                <a:gd name="connsiteX2" fmla="*/ 110877 w 281694"/>
                <a:gd name="connsiteY2" fmla="*/ 1043690 h 1184991"/>
                <a:gd name="connsiteX3" fmla="*/ -26599 w 281694"/>
                <a:gd name="connsiteY3" fmla="*/ -17754 h 1184991"/>
                <a:gd name="connsiteX4" fmla="*/ 60648 w 281694"/>
                <a:gd name="connsiteY4" fmla="*/ -31880 h 1184991"/>
                <a:gd name="connsiteX5" fmla="*/ 210998 w 281694"/>
                <a:gd name="connsiteY5" fmla="*/ 778009 h 1184991"/>
                <a:gd name="connsiteX6" fmla="*/ 246595 w 281694"/>
                <a:gd name="connsiteY6" fmla="*/ 1005631 h 1184991"/>
                <a:gd name="connsiteX7" fmla="*/ 221086 w 281694"/>
                <a:gd name="connsiteY7" fmla="*/ 1153112 h 118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694" h="1184991">
                  <a:moveTo>
                    <a:pt x="221086" y="1153112"/>
                  </a:moveTo>
                  <a:cubicBezTo>
                    <a:pt x="181550" y="1152929"/>
                    <a:pt x="146798" y="1131501"/>
                    <a:pt x="127719" y="1099703"/>
                  </a:cubicBezTo>
                  <a:cubicBezTo>
                    <a:pt x="117870" y="1083297"/>
                    <a:pt x="115098" y="1064331"/>
                    <a:pt x="110877" y="1043690"/>
                  </a:cubicBezTo>
                  <a:cubicBezTo>
                    <a:pt x="110877" y="1043690"/>
                    <a:pt x="42863" y="753387"/>
                    <a:pt x="-26599" y="-17754"/>
                  </a:cubicBezTo>
                  <a:lnTo>
                    <a:pt x="60648" y="-31880"/>
                  </a:lnTo>
                  <a:lnTo>
                    <a:pt x="210998" y="778009"/>
                  </a:lnTo>
                  <a:lnTo>
                    <a:pt x="246595" y="1005631"/>
                  </a:lnTo>
                  <a:cubicBezTo>
                    <a:pt x="246595" y="1005631"/>
                    <a:pt x="277633" y="1109974"/>
                    <a:pt x="221086" y="1153112"/>
                  </a:cubicBezTo>
                </a:path>
              </a:pathLst>
            </a:custGeom>
            <a:solidFill>
              <a:srgbClr val="3A0303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CB10897-408E-5606-6444-9F0612C5DC3A}"/>
                </a:ext>
              </a:extLst>
            </p:cNvPr>
            <p:cNvSpPr/>
            <p:nvPr/>
          </p:nvSpPr>
          <p:spPr>
            <a:xfrm flipV="1">
              <a:off x="7085068" y="2635804"/>
              <a:ext cx="122689" cy="267580"/>
            </a:xfrm>
            <a:custGeom>
              <a:avLst/>
              <a:gdLst>
                <a:gd name="connsiteX0" fmla="*/ 13548 w 122689"/>
                <a:gd name="connsiteY0" fmla="*/ 241148 h 267580"/>
                <a:gd name="connsiteX1" fmla="*/ 20921 w 122689"/>
                <a:gd name="connsiteY1" fmla="*/ 198221 h 267580"/>
                <a:gd name="connsiteX2" fmla="*/ 91213 w 122689"/>
                <a:gd name="connsiteY2" fmla="*/ 102546 h 267580"/>
                <a:gd name="connsiteX3" fmla="*/ 89103 w 122689"/>
                <a:gd name="connsiteY3" fmla="*/ -26432 h 267580"/>
                <a:gd name="connsiteX4" fmla="*/ 71656 w 122689"/>
                <a:gd name="connsiteY4" fmla="*/ 65542 h 267580"/>
                <a:gd name="connsiteX5" fmla="*/ 17220 w 122689"/>
                <a:gd name="connsiteY5" fmla="*/ 115758 h 267580"/>
                <a:gd name="connsiteX6" fmla="*/ 36777 w 122689"/>
                <a:gd name="connsiteY6" fmla="*/ 50741 h 267580"/>
                <a:gd name="connsiteX7" fmla="*/ -21374 w 122689"/>
                <a:gd name="connsiteY7" fmla="*/ 132670 h 267580"/>
                <a:gd name="connsiteX8" fmla="*/ -24019 w 122689"/>
                <a:gd name="connsiteY8" fmla="*/ 191876 h 267580"/>
                <a:gd name="connsiteX9" fmla="*/ -31476 w 122689"/>
                <a:gd name="connsiteY9" fmla="*/ 233860 h 267580"/>
                <a:gd name="connsiteX10" fmla="*/ 13548 w 122689"/>
                <a:gd name="connsiteY10" fmla="*/ 241148 h 26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689" h="267580">
                  <a:moveTo>
                    <a:pt x="13548" y="241148"/>
                  </a:moveTo>
                  <a:lnTo>
                    <a:pt x="20921" y="198221"/>
                  </a:lnTo>
                  <a:lnTo>
                    <a:pt x="91213" y="102546"/>
                  </a:lnTo>
                  <a:lnTo>
                    <a:pt x="89103" y="-26432"/>
                  </a:lnTo>
                  <a:cubicBezTo>
                    <a:pt x="48863" y="-24730"/>
                    <a:pt x="71656" y="65542"/>
                    <a:pt x="71656" y="65542"/>
                  </a:cubicBezTo>
                  <a:cubicBezTo>
                    <a:pt x="71656" y="65542"/>
                    <a:pt x="27660" y="117742"/>
                    <a:pt x="17220" y="115758"/>
                  </a:cubicBezTo>
                  <a:cubicBezTo>
                    <a:pt x="-4982" y="111522"/>
                    <a:pt x="51044" y="61842"/>
                    <a:pt x="36777" y="50741"/>
                  </a:cubicBezTo>
                  <a:cubicBezTo>
                    <a:pt x="22496" y="39640"/>
                    <a:pt x="-21374" y="132670"/>
                    <a:pt x="-21374" y="132670"/>
                  </a:cubicBezTo>
                  <a:lnTo>
                    <a:pt x="-24019" y="191876"/>
                  </a:lnTo>
                  <a:lnTo>
                    <a:pt x="-31476" y="233860"/>
                  </a:lnTo>
                  <a:lnTo>
                    <a:pt x="13548" y="241148"/>
                  </a:lnTo>
                </a:path>
              </a:pathLst>
            </a:custGeom>
            <a:solidFill>
              <a:srgbClr val="C7834A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F98B77E-CB73-BF3E-40F0-65D8BC968822}"/>
                </a:ext>
              </a:extLst>
            </p:cNvPr>
            <p:cNvSpPr/>
            <p:nvPr/>
          </p:nvSpPr>
          <p:spPr>
            <a:xfrm flipV="1">
              <a:off x="6879534" y="1500831"/>
              <a:ext cx="281679" cy="1184991"/>
            </a:xfrm>
            <a:custGeom>
              <a:avLst/>
              <a:gdLst>
                <a:gd name="connsiteX0" fmla="*/ 3309 w 281679"/>
                <a:gd name="connsiteY0" fmla="*/ 1153112 h 1184991"/>
                <a:gd name="connsiteX1" fmla="*/ 96676 w 281679"/>
                <a:gd name="connsiteY1" fmla="*/ 1099703 h 1184991"/>
                <a:gd name="connsiteX2" fmla="*/ 113518 w 281679"/>
                <a:gd name="connsiteY2" fmla="*/ 1043690 h 1184991"/>
                <a:gd name="connsiteX3" fmla="*/ 250980 w 281679"/>
                <a:gd name="connsiteY3" fmla="*/ -17754 h 1184991"/>
                <a:gd name="connsiteX4" fmla="*/ 163734 w 281679"/>
                <a:gd name="connsiteY4" fmla="*/ -31880 h 1184991"/>
                <a:gd name="connsiteX5" fmla="*/ 13383 w 281679"/>
                <a:gd name="connsiteY5" fmla="*/ 778009 h 1184991"/>
                <a:gd name="connsiteX6" fmla="*/ -22200 w 281679"/>
                <a:gd name="connsiteY6" fmla="*/ 1005631 h 1184991"/>
                <a:gd name="connsiteX7" fmla="*/ 3309 w 281679"/>
                <a:gd name="connsiteY7" fmla="*/ 1153112 h 118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679" h="1184991">
                  <a:moveTo>
                    <a:pt x="3309" y="1153112"/>
                  </a:moveTo>
                  <a:cubicBezTo>
                    <a:pt x="42846" y="1152929"/>
                    <a:pt x="77598" y="1131501"/>
                    <a:pt x="96676" y="1099703"/>
                  </a:cubicBezTo>
                  <a:cubicBezTo>
                    <a:pt x="106525" y="1083297"/>
                    <a:pt x="109297" y="1064331"/>
                    <a:pt x="113518" y="1043690"/>
                  </a:cubicBezTo>
                  <a:cubicBezTo>
                    <a:pt x="113518" y="1043690"/>
                    <a:pt x="181518" y="753387"/>
                    <a:pt x="250980" y="-17754"/>
                  </a:cubicBezTo>
                  <a:lnTo>
                    <a:pt x="163734" y="-31880"/>
                  </a:lnTo>
                  <a:lnTo>
                    <a:pt x="13383" y="778009"/>
                  </a:lnTo>
                  <a:lnTo>
                    <a:pt x="-22200" y="1005631"/>
                  </a:lnTo>
                  <a:cubicBezTo>
                    <a:pt x="-22200" y="1005631"/>
                    <a:pt x="-53238" y="1109974"/>
                    <a:pt x="3309" y="1153112"/>
                  </a:cubicBezTo>
                </a:path>
              </a:pathLst>
            </a:custGeom>
            <a:solidFill>
              <a:srgbClr val="470000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38BB3E-EE44-5682-C9CD-EDB4C9064611}"/>
                </a:ext>
              </a:extLst>
            </p:cNvPr>
            <p:cNvSpPr/>
            <p:nvPr/>
          </p:nvSpPr>
          <p:spPr>
            <a:xfrm flipV="1">
              <a:off x="6554254" y="4405933"/>
              <a:ext cx="65663" cy="236373"/>
            </a:xfrm>
            <a:custGeom>
              <a:avLst/>
              <a:gdLst>
                <a:gd name="connsiteX0" fmla="*/ 37633 w 65663"/>
                <a:gd name="connsiteY0" fmla="*/ 224074 h 236373"/>
                <a:gd name="connsiteX1" fmla="*/ 6680 w 65663"/>
                <a:gd name="connsiteY1" fmla="*/ -12300 h 236373"/>
                <a:gd name="connsiteX2" fmla="*/ -27088 w 65663"/>
                <a:gd name="connsiteY2" fmla="*/ -12300 h 236373"/>
                <a:gd name="connsiteX3" fmla="*/ -28030 w 65663"/>
                <a:gd name="connsiteY3" fmla="*/ 120900 h 236373"/>
                <a:gd name="connsiteX4" fmla="*/ 37633 w 65663"/>
                <a:gd name="connsiteY4" fmla="*/ 224074 h 236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63" h="236373">
                  <a:moveTo>
                    <a:pt x="37633" y="224074"/>
                  </a:moveTo>
                  <a:lnTo>
                    <a:pt x="6680" y="-12300"/>
                  </a:lnTo>
                  <a:lnTo>
                    <a:pt x="-27088" y="-12300"/>
                  </a:lnTo>
                  <a:lnTo>
                    <a:pt x="-28030" y="120900"/>
                  </a:lnTo>
                  <a:lnTo>
                    <a:pt x="37633" y="224074"/>
                  </a:lnTo>
                </a:path>
              </a:pathLst>
            </a:custGeom>
            <a:solidFill>
              <a:srgbClr val="110602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A218B7F-21EF-0C60-D2C9-40252AB562D0}"/>
                </a:ext>
              </a:extLst>
            </p:cNvPr>
            <p:cNvSpPr/>
            <p:nvPr/>
          </p:nvSpPr>
          <p:spPr>
            <a:xfrm flipV="1">
              <a:off x="6309982" y="4345897"/>
              <a:ext cx="314228" cy="297587"/>
            </a:xfrm>
            <a:custGeom>
              <a:avLst/>
              <a:gdLst>
                <a:gd name="connsiteX0" fmla="*/ 272317 w 314228"/>
                <a:gd name="connsiteY0" fmla="*/ 285050 h 297587"/>
                <a:gd name="connsiteX1" fmla="*/ 277242 w 314228"/>
                <a:gd name="connsiteY1" fmla="*/ 204852 h 297587"/>
                <a:gd name="connsiteX2" fmla="*/ 180230 w 314228"/>
                <a:gd name="connsiteY2" fmla="*/ -6449 h 297587"/>
                <a:gd name="connsiteX3" fmla="*/ 170550 w 314228"/>
                <a:gd name="connsiteY3" fmla="*/ -12527 h 297587"/>
                <a:gd name="connsiteX4" fmla="*/ 36422 w 314228"/>
                <a:gd name="connsiteY4" fmla="*/ -12527 h 297587"/>
                <a:gd name="connsiteX5" fmla="*/ 14276 w 314228"/>
                <a:gd name="connsiteY5" fmla="*/ -9207 h 297587"/>
                <a:gd name="connsiteX6" fmla="*/ -26893 w 314228"/>
                <a:gd name="connsiteY6" fmla="*/ 45863 h 297587"/>
                <a:gd name="connsiteX7" fmla="*/ 9689 w 314228"/>
                <a:gd name="connsiteY7" fmla="*/ 92758 h 297587"/>
                <a:gd name="connsiteX8" fmla="*/ 86595 w 314228"/>
                <a:gd name="connsiteY8" fmla="*/ 162164 h 297587"/>
                <a:gd name="connsiteX9" fmla="*/ 72525 w 314228"/>
                <a:gd name="connsiteY9" fmla="*/ 96514 h 297587"/>
                <a:gd name="connsiteX10" fmla="*/ 231050 w 314228"/>
                <a:gd name="connsiteY10" fmla="*/ 241898 h 297587"/>
                <a:gd name="connsiteX11" fmla="*/ 272317 w 314228"/>
                <a:gd name="connsiteY11" fmla="*/ 285050 h 29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4228" h="297587">
                  <a:moveTo>
                    <a:pt x="272317" y="285050"/>
                  </a:moveTo>
                  <a:cubicBezTo>
                    <a:pt x="294829" y="265353"/>
                    <a:pt x="287091" y="218219"/>
                    <a:pt x="277242" y="204852"/>
                  </a:cubicBezTo>
                  <a:cubicBezTo>
                    <a:pt x="267646" y="191810"/>
                    <a:pt x="199632" y="77042"/>
                    <a:pt x="180230" y="-6449"/>
                  </a:cubicBezTo>
                  <a:cubicBezTo>
                    <a:pt x="179738" y="-8573"/>
                    <a:pt x="177120" y="-12766"/>
                    <a:pt x="170550" y="-12527"/>
                  </a:cubicBezTo>
                  <a:lnTo>
                    <a:pt x="36422" y="-12527"/>
                  </a:lnTo>
                  <a:cubicBezTo>
                    <a:pt x="36422" y="-12527"/>
                    <a:pt x="18849" y="-11401"/>
                    <a:pt x="14276" y="-9207"/>
                  </a:cubicBezTo>
                  <a:cubicBezTo>
                    <a:pt x="-779" y="-1932"/>
                    <a:pt x="-31113" y="16316"/>
                    <a:pt x="-26893" y="45863"/>
                  </a:cubicBezTo>
                  <a:cubicBezTo>
                    <a:pt x="-22995" y="73144"/>
                    <a:pt x="-14567" y="79997"/>
                    <a:pt x="9689" y="92758"/>
                  </a:cubicBezTo>
                  <a:cubicBezTo>
                    <a:pt x="27502" y="102142"/>
                    <a:pt x="89170" y="167567"/>
                    <a:pt x="86595" y="162164"/>
                  </a:cubicBezTo>
                  <a:cubicBezTo>
                    <a:pt x="77689" y="143409"/>
                    <a:pt x="22029" y="101368"/>
                    <a:pt x="72525" y="96514"/>
                  </a:cubicBezTo>
                  <a:cubicBezTo>
                    <a:pt x="136304" y="90380"/>
                    <a:pt x="182270" y="113398"/>
                    <a:pt x="231050" y="241898"/>
                  </a:cubicBezTo>
                  <a:cubicBezTo>
                    <a:pt x="244740" y="277959"/>
                    <a:pt x="272317" y="285050"/>
                    <a:pt x="272317" y="285050"/>
                  </a:cubicBezTo>
                </a:path>
              </a:pathLst>
            </a:custGeom>
            <a:solidFill>
              <a:srgbClr val="230B02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892065-78AC-A24F-09C7-914F214A5648}"/>
                </a:ext>
              </a:extLst>
            </p:cNvPr>
            <p:cNvSpPr/>
            <p:nvPr/>
          </p:nvSpPr>
          <p:spPr>
            <a:xfrm flipV="1">
              <a:off x="6388882" y="4115151"/>
              <a:ext cx="229854" cy="420175"/>
            </a:xfrm>
            <a:custGeom>
              <a:avLst/>
              <a:gdLst>
                <a:gd name="connsiteX0" fmla="*/ 7470 w 229854"/>
                <a:gd name="connsiteY0" fmla="*/ 52642 h 420175"/>
                <a:gd name="connsiteX1" fmla="*/ -6600 w 229854"/>
                <a:gd name="connsiteY1" fmla="*/ -13008 h 420175"/>
                <a:gd name="connsiteX2" fmla="*/ 151925 w 229854"/>
                <a:gd name="connsiteY2" fmla="*/ 132376 h 420175"/>
                <a:gd name="connsiteX3" fmla="*/ 193192 w 229854"/>
                <a:gd name="connsiteY3" fmla="*/ 175528 h 420175"/>
                <a:gd name="connsiteX4" fmla="*/ 202337 w 229854"/>
                <a:gd name="connsiteY4" fmla="*/ 404867 h 420175"/>
                <a:gd name="connsiteX5" fmla="*/ 74076 w 229854"/>
                <a:gd name="connsiteY5" fmla="*/ 406274 h 420175"/>
                <a:gd name="connsiteX6" fmla="*/ 94703 w 229854"/>
                <a:gd name="connsiteY6" fmla="*/ 189598 h 420175"/>
                <a:gd name="connsiteX7" fmla="*/ 7470 w 229854"/>
                <a:gd name="connsiteY7" fmla="*/ 52642 h 42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854" h="420175">
                  <a:moveTo>
                    <a:pt x="7470" y="52642"/>
                  </a:moveTo>
                  <a:cubicBezTo>
                    <a:pt x="-1437" y="33887"/>
                    <a:pt x="-57097" y="-8154"/>
                    <a:pt x="-6600" y="-13008"/>
                  </a:cubicBezTo>
                  <a:cubicBezTo>
                    <a:pt x="57178" y="-19142"/>
                    <a:pt x="103145" y="3876"/>
                    <a:pt x="151925" y="132376"/>
                  </a:cubicBezTo>
                  <a:cubicBezTo>
                    <a:pt x="165615" y="168437"/>
                    <a:pt x="193192" y="175528"/>
                    <a:pt x="193192" y="175528"/>
                  </a:cubicBezTo>
                  <a:lnTo>
                    <a:pt x="202337" y="404867"/>
                  </a:lnTo>
                  <a:lnTo>
                    <a:pt x="74076" y="406274"/>
                  </a:lnTo>
                  <a:lnTo>
                    <a:pt x="94703" y="189598"/>
                  </a:lnTo>
                  <a:cubicBezTo>
                    <a:pt x="35609" y="101422"/>
                    <a:pt x="7470" y="52642"/>
                    <a:pt x="7470" y="52642"/>
                  </a:cubicBezTo>
                </a:path>
              </a:pathLst>
            </a:custGeom>
            <a:solidFill>
              <a:srgbClr val="C7834A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9AC045-760B-D2B3-605C-D2A812CC7A5A}"/>
                </a:ext>
              </a:extLst>
            </p:cNvPr>
            <p:cNvSpPr/>
            <p:nvPr/>
          </p:nvSpPr>
          <p:spPr>
            <a:xfrm flipV="1">
              <a:off x="6808370" y="4405933"/>
              <a:ext cx="65663" cy="236373"/>
            </a:xfrm>
            <a:custGeom>
              <a:avLst/>
              <a:gdLst>
                <a:gd name="connsiteX0" fmla="*/ 36068 w 65663"/>
                <a:gd name="connsiteY0" fmla="*/ 224074 h 236373"/>
                <a:gd name="connsiteX1" fmla="*/ 5114 w 65663"/>
                <a:gd name="connsiteY1" fmla="*/ -12300 h 236373"/>
                <a:gd name="connsiteX2" fmla="*/ -28653 w 65663"/>
                <a:gd name="connsiteY2" fmla="*/ -12300 h 236373"/>
                <a:gd name="connsiteX3" fmla="*/ -29596 w 65663"/>
                <a:gd name="connsiteY3" fmla="*/ 120900 h 236373"/>
                <a:gd name="connsiteX4" fmla="*/ 36068 w 65663"/>
                <a:gd name="connsiteY4" fmla="*/ 224074 h 236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63" h="236373">
                  <a:moveTo>
                    <a:pt x="36068" y="224074"/>
                  </a:moveTo>
                  <a:lnTo>
                    <a:pt x="5114" y="-12300"/>
                  </a:lnTo>
                  <a:lnTo>
                    <a:pt x="-28653" y="-12300"/>
                  </a:lnTo>
                  <a:lnTo>
                    <a:pt x="-29596" y="120900"/>
                  </a:lnTo>
                  <a:lnTo>
                    <a:pt x="36068" y="224074"/>
                  </a:lnTo>
                </a:path>
              </a:pathLst>
            </a:custGeom>
            <a:solidFill>
              <a:srgbClr val="110602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7F9692-31A7-3F96-A989-8F5D3A6EDEF1}"/>
                </a:ext>
              </a:extLst>
            </p:cNvPr>
            <p:cNvSpPr/>
            <p:nvPr/>
          </p:nvSpPr>
          <p:spPr>
            <a:xfrm flipV="1">
              <a:off x="6564098" y="4345897"/>
              <a:ext cx="314242" cy="297587"/>
            </a:xfrm>
            <a:custGeom>
              <a:avLst/>
              <a:gdLst>
                <a:gd name="connsiteX0" fmla="*/ 270766 w 314242"/>
                <a:gd name="connsiteY0" fmla="*/ 285050 h 297587"/>
                <a:gd name="connsiteX1" fmla="*/ 275690 w 314242"/>
                <a:gd name="connsiteY1" fmla="*/ 204852 h 297587"/>
                <a:gd name="connsiteX2" fmla="*/ 178678 w 314242"/>
                <a:gd name="connsiteY2" fmla="*/ -6449 h 297587"/>
                <a:gd name="connsiteX3" fmla="*/ 168985 w 314242"/>
                <a:gd name="connsiteY3" fmla="*/ -12527 h 297587"/>
                <a:gd name="connsiteX4" fmla="*/ 34857 w 314242"/>
                <a:gd name="connsiteY4" fmla="*/ -12527 h 297587"/>
                <a:gd name="connsiteX5" fmla="*/ 12725 w 314242"/>
                <a:gd name="connsiteY5" fmla="*/ -9207 h 297587"/>
                <a:gd name="connsiteX6" fmla="*/ -28458 w 314242"/>
                <a:gd name="connsiteY6" fmla="*/ 45863 h 297587"/>
                <a:gd name="connsiteX7" fmla="*/ 8124 w 314242"/>
                <a:gd name="connsiteY7" fmla="*/ 92758 h 297587"/>
                <a:gd name="connsiteX8" fmla="*/ 85044 w 314242"/>
                <a:gd name="connsiteY8" fmla="*/ 162164 h 297587"/>
                <a:gd name="connsiteX9" fmla="*/ 70974 w 314242"/>
                <a:gd name="connsiteY9" fmla="*/ 96514 h 297587"/>
                <a:gd name="connsiteX10" fmla="*/ 229485 w 314242"/>
                <a:gd name="connsiteY10" fmla="*/ 241898 h 297587"/>
                <a:gd name="connsiteX11" fmla="*/ 270766 w 314242"/>
                <a:gd name="connsiteY11" fmla="*/ 285050 h 29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4242" h="297587">
                  <a:moveTo>
                    <a:pt x="270766" y="285050"/>
                  </a:moveTo>
                  <a:cubicBezTo>
                    <a:pt x="293277" y="265353"/>
                    <a:pt x="285539" y="218219"/>
                    <a:pt x="275690" y="204852"/>
                  </a:cubicBezTo>
                  <a:cubicBezTo>
                    <a:pt x="266080" y="191810"/>
                    <a:pt x="198067" y="77042"/>
                    <a:pt x="178678" y="-6449"/>
                  </a:cubicBezTo>
                  <a:cubicBezTo>
                    <a:pt x="178186" y="-8573"/>
                    <a:pt x="175555" y="-12766"/>
                    <a:pt x="168985" y="-12527"/>
                  </a:cubicBezTo>
                  <a:lnTo>
                    <a:pt x="34857" y="-12527"/>
                  </a:lnTo>
                  <a:cubicBezTo>
                    <a:pt x="34857" y="-12527"/>
                    <a:pt x="17283" y="-11401"/>
                    <a:pt x="12725" y="-9207"/>
                  </a:cubicBezTo>
                  <a:cubicBezTo>
                    <a:pt x="-2344" y="-1932"/>
                    <a:pt x="-32679" y="16316"/>
                    <a:pt x="-28458" y="45863"/>
                  </a:cubicBezTo>
                  <a:cubicBezTo>
                    <a:pt x="-24561" y="73144"/>
                    <a:pt x="-16119" y="79997"/>
                    <a:pt x="8124" y="92758"/>
                  </a:cubicBezTo>
                  <a:cubicBezTo>
                    <a:pt x="25950" y="102142"/>
                    <a:pt x="87604" y="167567"/>
                    <a:pt x="85044" y="162164"/>
                  </a:cubicBezTo>
                  <a:cubicBezTo>
                    <a:pt x="76124" y="143409"/>
                    <a:pt x="20477" y="101368"/>
                    <a:pt x="70974" y="96514"/>
                  </a:cubicBezTo>
                  <a:cubicBezTo>
                    <a:pt x="134753" y="90380"/>
                    <a:pt x="180719" y="113398"/>
                    <a:pt x="229485" y="241898"/>
                  </a:cubicBezTo>
                  <a:cubicBezTo>
                    <a:pt x="243175" y="277959"/>
                    <a:pt x="270766" y="285050"/>
                    <a:pt x="270766" y="285050"/>
                  </a:cubicBezTo>
                </a:path>
              </a:pathLst>
            </a:custGeom>
            <a:solidFill>
              <a:srgbClr val="230B02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CA0C87-5155-842F-B4F7-614E9BCCA3A9}"/>
                </a:ext>
              </a:extLst>
            </p:cNvPr>
            <p:cNvSpPr/>
            <p:nvPr/>
          </p:nvSpPr>
          <p:spPr>
            <a:xfrm flipV="1">
              <a:off x="6643009" y="4115151"/>
              <a:ext cx="229857" cy="420175"/>
            </a:xfrm>
            <a:custGeom>
              <a:avLst/>
              <a:gdLst>
                <a:gd name="connsiteX0" fmla="*/ 5907 w 229857"/>
                <a:gd name="connsiteY0" fmla="*/ 52642 h 420175"/>
                <a:gd name="connsiteX1" fmla="*/ -8163 w 229857"/>
                <a:gd name="connsiteY1" fmla="*/ -13008 h 420175"/>
                <a:gd name="connsiteX2" fmla="*/ 150348 w 229857"/>
                <a:gd name="connsiteY2" fmla="*/ 132376 h 420175"/>
                <a:gd name="connsiteX3" fmla="*/ 191629 w 229857"/>
                <a:gd name="connsiteY3" fmla="*/ 175528 h 420175"/>
                <a:gd name="connsiteX4" fmla="*/ 200774 w 229857"/>
                <a:gd name="connsiteY4" fmla="*/ 404867 h 420175"/>
                <a:gd name="connsiteX5" fmla="*/ 72500 w 229857"/>
                <a:gd name="connsiteY5" fmla="*/ 406274 h 420175"/>
                <a:gd name="connsiteX6" fmla="*/ 93140 w 229857"/>
                <a:gd name="connsiteY6" fmla="*/ 189598 h 420175"/>
                <a:gd name="connsiteX7" fmla="*/ 5907 w 229857"/>
                <a:gd name="connsiteY7" fmla="*/ 52642 h 42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857" h="420175">
                  <a:moveTo>
                    <a:pt x="5907" y="52642"/>
                  </a:moveTo>
                  <a:cubicBezTo>
                    <a:pt x="-3013" y="33887"/>
                    <a:pt x="-58660" y="-8154"/>
                    <a:pt x="-8163" y="-13008"/>
                  </a:cubicBezTo>
                  <a:cubicBezTo>
                    <a:pt x="55616" y="-19142"/>
                    <a:pt x="101582" y="3876"/>
                    <a:pt x="150348" y="132376"/>
                  </a:cubicBezTo>
                  <a:cubicBezTo>
                    <a:pt x="164038" y="168437"/>
                    <a:pt x="191629" y="175528"/>
                    <a:pt x="191629" y="175528"/>
                  </a:cubicBezTo>
                  <a:lnTo>
                    <a:pt x="200774" y="404867"/>
                  </a:lnTo>
                  <a:lnTo>
                    <a:pt x="72500" y="406274"/>
                  </a:lnTo>
                  <a:lnTo>
                    <a:pt x="93140" y="189598"/>
                  </a:lnTo>
                  <a:cubicBezTo>
                    <a:pt x="34047" y="101422"/>
                    <a:pt x="5907" y="52642"/>
                    <a:pt x="5907" y="52642"/>
                  </a:cubicBezTo>
                </a:path>
              </a:pathLst>
            </a:custGeom>
            <a:solidFill>
              <a:srgbClr val="C7834A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4F123-5884-2DAA-163E-6C044E2C34EE}"/>
                </a:ext>
              </a:extLst>
            </p:cNvPr>
            <p:cNvSpPr/>
            <p:nvPr/>
          </p:nvSpPr>
          <p:spPr>
            <a:xfrm flipV="1">
              <a:off x="6366711" y="1500817"/>
              <a:ext cx="640722" cy="2936379"/>
            </a:xfrm>
            <a:custGeom>
              <a:avLst/>
              <a:gdLst>
                <a:gd name="connsiteX0" fmla="*/ 482250 w 640722"/>
                <a:gd name="connsiteY0" fmla="*/ 2117717 h 2936379"/>
                <a:gd name="connsiteX1" fmla="*/ 460569 w 640722"/>
                <a:gd name="connsiteY1" fmla="*/ 2238859 h 2936379"/>
                <a:gd name="connsiteX2" fmla="*/ 463974 w 640722"/>
                <a:gd name="connsiteY2" fmla="*/ 2264874 h 2936379"/>
                <a:gd name="connsiteX3" fmla="*/ 531846 w 640722"/>
                <a:gd name="connsiteY3" fmla="*/ 2502092 h 2936379"/>
                <a:gd name="connsiteX4" fmla="*/ 569765 w 640722"/>
                <a:gd name="connsiteY4" fmla="*/ 2705936 h 2936379"/>
                <a:gd name="connsiteX5" fmla="*/ 610666 w 640722"/>
                <a:gd name="connsiteY5" fmla="*/ 2859832 h 2936379"/>
                <a:gd name="connsiteX6" fmla="*/ 517819 w 640722"/>
                <a:gd name="connsiteY6" fmla="*/ 2911553 h 2936379"/>
                <a:gd name="connsiteX7" fmla="*/ 416009 w 640722"/>
                <a:gd name="connsiteY7" fmla="*/ 2911553 h 2936379"/>
                <a:gd name="connsiteX8" fmla="*/ 221620 w 640722"/>
                <a:gd name="connsiteY8" fmla="*/ 2790172 h 2936379"/>
                <a:gd name="connsiteX9" fmla="*/ 99592 w 640722"/>
                <a:gd name="connsiteY9" fmla="*/ 2911553 h 2936379"/>
                <a:gd name="connsiteX10" fmla="*/ 72381 w 640722"/>
                <a:gd name="connsiteY10" fmla="*/ 2911553 h 2936379"/>
                <a:gd name="connsiteX11" fmla="*/ 66753 w 640722"/>
                <a:gd name="connsiteY11" fmla="*/ 2911553 h 2936379"/>
                <a:gd name="connsiteX12" fmla="*/ -27135 w 640722"/>
                <a:gd name="connsiteY12" fmla="*/ 2858130 h 2936379"/>
                <a:gd name="connsiteX13" fmla="*/ 14807 w 640722"/>
                <a:gd name="connsiteY13" fmla="*/ 2705936 h 2936379"/>
                <a:gd name="connsiteX14" fmla="*/ 19507 w 640722"/>
                <a:gd name="connsiteY14" fmla="*/ 2502781 h 2936379"/>
                <a:gd name="connsiteX15" fmla="*/ 51628 w 640722"/>
                <a:gd name="connsiteY15" fmla="*/ 2264874 h 2936379"/>
                <a:gd name="connsiteX16" fmla="*/ 55033 w 640722"/>
                <a:gd name="connsiteY16" fmla="*/ 2238859 h 2936379"/>
                <a:gd name="connsiteX17" fmla="*/ 33351 w 640722"/>
                <a:gd name="connsiteY17" fmla="*/ 2117717 h 2936379"/>
                <a:gd name="connsiteX18" fmla="*/ -23730 w 640722"/>
                <a:gd name="connsiteY18" fmla="*/ 1657028 h 2936379"/>
                <a:gd name="connsiteX19" fmla="*/ 12458 w 640722"/>
                <a:gd name="connsiteY19" fmla="*/ -24826 h 2936379"/>
                <a:gd name="connsiteX20" fmla="*/ 503144 w 640722"/>
                <a:gd name="connsiteY20" fmla="*/ -24826 h 2936379"/>
                <a:gd name="connsiteX21" fmla="*/ 588337 w 640722"/>
                <a:gd name="connsiteY21" fmla="*/ 1604337 h 2936379"/>
                <a:gd name="connsiteX22" fmla="*/ 585931 w 640722"/>
                <a:gd name="connsiteY22" fmla="*/ 1870229 h 2936379"/>
                <a:gd name="connsiteX23" fmla="*/ 561702 w 640722"/>
                <a:gd name="connsiteY23" fmla="*/ 1954423 h 2936379"/>
                <a:gd name="connsiteX24" fmla="*/ 482250 w 640722"/>
                <a:gd name="connsiteY24" fmla="*/ 2117717 h 293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722" h="2936379">
                  <a:moveTo>
                    <a:pt x="482250" y="2117717"/>
                  </a:moveTo>
                  <a:cubicBezTo>
                    <a:pt x="457980" y="2151795"/>
                    <a:pt x="457389" y="2197437"/>
                    <a:pt x="460569" y="2238859"/>
                  </a:cubicBezTo>
                  <a:cubicBezTo>
                    <a:pt x="461244" y="2247554"/>
                    <a:pt x="462369" y="2256235"/>
                    <a:pt x="463974" y="2264874"/>
                  </a:cubicBezTo>
                  <a:lnTo>
                    <a:pt x="531846" y="2502092"/>
                  </a:lnTo>
                  <a:lnTo>
                    <a:pt x="569765" y="2705936"/>
                  </a:lnTo>
                  <a:cubicBezTo>
                    <a:pt x="569765" y="2705936"/>
                    <a:pt x="621148" y="2843047"/>
                    <a:pt x="610666" y="2859832"/>
                  </a:cubicBezTo>
                  <a:cubicBezTo>
                    <a:pt x="591291" y="2890828"/>
                    <a:pt x="556863" y="2911553"/>
                    <a:pt x="517819" y="2911553"/>
                  </a:cubicBezTo>
                  <a:lnTo>
                    <a:pt x="416009" y="2911553"/>
                  </a:lnTo>
                  <a:cubicBezTo>
                    <a:pt x="396874" y="2848182"/>
                    <a:pt x="297105" y="2790172"/>
                    <a:pt x="221620" y="2790172"/>
                  </a:cubicBezTo>
                  <a:cubicBezTo>
                    <a:pt x="146121" y="2790172"/>
                    <a:pt x="118727" y="2848182"/>
                    <a:pt x="99592" y="2911553"/>
                  </a:cubicBezTo>
                  <a:lnTo>
                    <a:pt x="72381" y="2911553"/>
                  </a:lnTo>
                  <a:lnTo>
                    <a:pt x="66753" y="2911553"/>
                  </a:lnTo>
                  <a:cubicBezTo>
                    <a:pt x="27006" y="2911553"/>
                    <a:pt x="-7972" y="2890068"/>
                    <a:pt x="-27135" y="2858130"/>
                  </a:cubicBezTo>
                  <a:cubicBezTo>
                    <a:pt x="-36984" y="2841724"/>
                    <a:pt x="4114" y="2743924"/>
                    <a:pt x="14807" y="2705936"/>
                  </a:cubicBezTo>
                  <a:cubicBezTo>
                    <a:pt x="14807" y="2705936"/>
                    <a:pt x="19507" y="2510042"/>
                    <a:pt x="19507" y="2502781"/>
                  </a:cubicBezTo>
                  <a:lnTo>
                    <a:pt x="51628" y="2264874"/>
                  </a:lnTo>
                  <a:cubicBezTo>
                    <a:pt x="53232" y="2256235"/>
                    <a:pt x="54358" y="2247554"/>
                    <a:pt x="55033" y="2238859"/>
                  </a:cubicBezTo>
                  <a:cubicBezTo>
                    <a:pt x="58213" y="2197437"/>
                    <a:pt x="48111" y="2156860"/>
                    <a:pt x="33351" y="2117717"/>
                  </a:cubicBezTo>
                  <a:cubicBezTo>
                    <a:pt x="-21071" y="1973459"/>
                    <a:pt x="-26614" y="1682579"/>
                    <a:pt x="-23730" y="1657028"/>
                  </a:cubicBezTo>
                  <a:lnTo>
                    <a:pt x="12458" y="-24826"/>
                  </a:lnTo>
                  <a:lnTo>
                    <a:pt x="503144" y="-24826"/>
                  </a:lnTo>
                  <a:lnTo>
                    <a:pt x="588337" y="1604337"/>
                  </a:lnTo>
                  <a:cubicBezTo>
                    <a:pt x="591024" y="1628129"/>
                    <a:pt x="590208" y="1846662"/>
                    <a:pt x="585931" y="1870229"/>
                  </a:cubicBezTo>
                  <a:cubicBezTo>
                    <a:pt x="581372" y="1895315"/>
                    <a:pt x="572593" y="1924637"/>
                    <a:pt x="561702" y="1954423"/>
                  </a:cubicBezTo>
                  <a:cubicBezTo>
                    <a:pt x="537798" y="2019847"/>
                    <a:pt x="503763" y="2087537"/>
                    <a:pt x="482250" y="2117717"/>
                  </a:cubicBezTo>
                </a:path>
              </a:pathLst>
            </a:custGeom>
            <a:solidFill>
              <a:srgbClr val="470000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623BDCD-6FB4-E5EB-3CAE-53BCFBADE033}"/>
                </a:ext>
              </a:extLst>
            </p:cNvPr>
            <p:cNvSpPr/>
            <p:nvPr/>
          </p:nvSpPr>
          <p:spPr>
            <a:xfrm flipV="1">
              <a:off x="6334837" y="1500817"/>
              <a:ext cx="554588" cy="2766288"/>
            </a:xfrm>
            <a:custGeom>
              <a:avLst/>
              <a:gdLst>
                <a:gd name="connsiteX0" fmla="*/ 526404 w 554588"/>
                <a:gd name="connsiteY0" fmla="*/ 2740778 h 2766288"/>
                <a:gd name="connsiteX1" fmla="*/ 448344 w 554588"/>
                <a:gd name="connsiteY1" fmla="*/ 2740778 h 2766288"/>
                <a:gd name="connsiteX2" fmla="*/ 18890 w 554588"/>
                <a:gd name="connsiteY2" fmla="*/ 1757323 h 2766288"/>
                <a:gd name="connsiteX3" fmla="*/ 7634 w 554588"/>
                <a:gd name="connsiteY3" fmla="*/ -25511 h 2766288"/>
                <a:gd name="connsiteX4" fmla="*/ 526404 w 554588"/>
                <a:gd name="connsiteY4" fmla="*/ 2740778 h 276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588" h="2766288">
                  <a:moveTo>
                    <a:pt x="526404" y="2740778"/>
                  </a:moveTo>
                  <a:lnTo>
                    <a:pt x="448344" y="2740778"/>
                  </a:lnTo>
                  <a:cubicBezTo>
                    <a:pt x="342244" y="2267875"/>
                    <a:pt x="18890" y="1757323"/>
                    <a:pt x="18890" y="1757323"/>
                  </a:cubicBezTo>
                  <a:cubicBezTo>
                    <a:pt x="-80007" y="1578452"/>
                    <a:pt x="7634" y="-25511"/>
                    <a:pt x="7634" y="-25511"/>
                  </a:cubicBezTo>
                  <a:cubicBezTo>
                    <a:pt x="232752" y="706121"/>
                    <a:pt x="526404" y="2740778"/>
                    <a:pt x="526404" y="2740778"/>
                  </a:cubicBezTo>
                </a:path>
              </a:pathLst>
            </a:custGeom>
            <a:solidFill>
              <a:srgbClr val="771707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723F9BC-B2EA-C51C-2FD7-0884E78B88DC}"/>
                </a:ext>
              </a:extLst>
            </p:cNvPr>
            <p:cNvSpPr/>
            <p:nvPr/>
          </p:nvSpPr>
          <p:spPr>
            <a:xfrm flipV="1">
              <a:off x="6863285" y="2457947"/>
              <a:ext cx="186795" cy="1498327"/>
            </a:xfrm>
            <a:custGeom>
              <a:avLst/>
              <a:gdLst>
                <a:gd name="connsiteX0" fmla="*/ 63468 w 186795"/>
                <a:gd name="connsiteY0" fmla="*/ 1475419 h 1498327"/>
                <a:gd name="connsiteX1" fmla="*/ -24862 w 186795"/>
                <a:gd name="connsiteY1" fmla="*/ 276892 h 1498327"/>
                <a:gd name="connsiteX2" fmla="*/ 105355 w 186795"/>
                <a:gd name="connsiteY2" fmla="*/ -22908 h 1498327"/>
                <a:gd name="connsiteX3" fmla="*/ 104200 w 186795"/>
                <a:gd name="connsiteY3" fmla="*/ 341796 h 1498327"/>
                <a:gd name="connsiteX4" fmla="*/ 92888 w 186795"/>
                <a:gd name="connsiteY4" fmla="*/ 1365969 h 1498327"/>
                <a:gd name="connsiteX5" fmla="*/ 63468 w 186795"/>
                <a:gd name="connsiteY5" fmla="*/ 1475419 h 149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795" h="1498327">
                  <a:moveTo>
                    <a:pt x="63468" y="1475419"/>
                  </a:moveTo>
                  <a:cubicBezTo>
                    <a:pt x="63468" y="1475419"/>
                    <a:pt x="120226" y="956227"/>
                    <a:pt x="-24862" y="276892"/>
                  </a:cubicBezTo>
                  <a:cubicBezTo>
                    <a:pt x="-62274" y="101737"/>
                    <a:pt x="105355" y="-22908"/>
                    <a:pt x="105355" y="-22908"/>
                  </a:cubicBezTo>
                  <a:cubicBezTo>
                    <a:pt x="105355" y="-22908"/>
                    <a:pt x="82392" y="175814"/>
                    <a:pt x="104200" y="341796"/>
                  </a:cubicBezTo>
                  <a:cubicBezTo>
                    <a:pt x="141500" y="625684"/>
                    <a:pt x="205757" y="794592"/>
                    <a:pt x="92888" y="1365969"/>
                  </a:cubicBezTo>
                  <a:cubicBezTo>
                    <a:pt x="85826" y="1401777"/>
                    <a:pt x="89568" y="1408334"/>
                    <a:pt x="63468" y="1475419"/>
                  </a:cubicBezTo>
                </a:path>
              </a:pathLst>
            </a:custGeom>
            <a:solidFill>
              <a:srgbClr val="771707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TextBox 8">
            <a:extLst>
              <a:ext uri="{FF2B5EF4-FFF2-40B4-BE49-F238E27FC236}">
                <a16:creationId xmlns:a16="http://schemas.microsoft.com/office/drawing/2014/main" id="{AECD1737-6A0F-FEF9-5877-024408A5AF7F}"/>
              </a:ext>
            </a:extLst>
          </p:cNvPr>
          <p:cNvSpPr txBox="1"/>
          <p:nvPr/>
        </p:nvSpPr>
        <p:spPr>
          <a:xfrm>
            <a:off x="3505200" y="1966412"/>
            <a:ext cx="3111308" cy="2114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ts val="5624"/>
              </a:lnSpc>
            </a:pPr>
            <a:r>
              <a:rPr lang="en-US" sz="4400" spc="49" dirty="0">
                <a:solidFill>
                  <a:srgbClr val="FFFFFF"/>
                </a:solidFill>
                <a:latin typeface="Montserrat Bold"/>
              </a:rPr>
              <a:t>Rukmani is 25 years old</a:t>
            </a: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EB559139-AC32-1DC9-B94C-ADFF67782191}"/>
              </a:ext>
            </a:extLst>
          </p:cNvPr>
          <p:cNvSpPr txBox="1"/>
          <p:nvPr/>
        </p:nvSpPr>
        <p:spPr>
          <a:xfrm>
            <a:off x="12133719" y="4345836"/>
            <a:ext cx="3581400" cy="4268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ts val="5624"/>
              </a:lnSpc>
            </a:pPr>
            <a:r>
              <a:rPr lang="en-US" sz="4400" spc="49" dirty="0">
                <a:solidFill>
                  <a:srgbClr val="FFFFFF"/>
                </a:solidFill>
                <a:latin typeface="Montserrat Bold"/>
              </a:rPr>
              <a:t>She invests Rs. 600 every month for her retirement</a:t>
            </a:r>
          </a:p>
        </p:txBody>
      </p:sp>
    </p:spTree>
    <p:extLst>
      <p:ext uri="{BB962C8B-B14F-4D97-AF65-F5344CB8AC3E}">
        <p14:creationId xmlns:p14="http://schemas.microsoft.com/office/powerpoint/2010/main" val="157584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 401">
            <a:extLst>
              <a:ext uri="{FF2B5EF4-FFF2-40B4-BE49-F238E27FC236}">
                <a16:creationId xmlns:a16="http://schemas.microsoft.com/office/drawing/2014/main" id="{0F577564-92E0-78DF-E994-E7E6488AC465}"/>
              </a:ext>
            </a:extLst>
          </p:cNvPr>
          <p:cNvSpPr/>
          <p:nvPr/>
        </p:nvSpPr>
        <p:spPr>
          <a:xfrm>
            <a:off x="-18288000" y="8274719"/>
            <a:ext cx="18288000" cy="202719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4" name="TextBox 8">
            <a:extLst>
              <a:ext uri="{FF2B5EF4-FFF2-40B4-BE49-F238E27FC236}">
                <a16:creationId xmlns:a16="http://schemas.microsoft.com/office/drawing/2014/main" id="{273B68BF-5B16-490B-6016-BCAEA3408E95}"/>
              </a:ext>
            </a:extLst>
          </p:cNvPr>
          <p:cNvSpPr txBox="1"/>
          <p:nvPr/>
        </p:nvSpPr>
        <p:spPr>
          <a:xfrm>
            <a:off x="1066800" y="725097"/>
            <a:ext cx="176784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ts val="5624"/>
              </a:lnSpc>
            </a:pPr>
            <a:r>
              <a:rPr lang="en-US" sz="5400" spc="49" dirty="0">
                <a:solidFill>
                  <a:srgbClr val="FFFFFF"/>
                </a:solidFill>
                <a:latin typeface="Montserrat Bold"/>
              </a:rPr>
              <a:t>Let’s See How much she will have at maturity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97F747-C708-BF43-D271-06A74283E849}"/>
              </a:ext>
            </a:extLst>
          </p:cNvPr>
          <p:cNvGrpSpPr/>
          <p:nvPr/>
        </p:nvGrpSpPr>
        <p:grpSpPr>
          <a:xfrm>
            <a:off x="5181600" y="1943100"/>
            <a:ext cx="8153400" cy="7013518"/>
            <a:chOff x="5181600" y="1943100"/>
            <a:chExt cx="8153400" cy="7013518"/>
          </a:xfrm>
        </p:grpSpPr>
        <p:grpSp>
          <p:nvGrpSpPr>
            <p:cNvPr id="403" name="Graphic 38">
              <a:extLst>
                <a:ext uri="{FF2B5EF4-FFF2-40B4-BE49-F238E27FC236}">
                  <a16:creationId xmlns:a16="http://schemas.microsoft.com/office/drawing/2014/main" id="{E5020134-12E2-8491-F6B0-4122E37DC75C}"/>
                </a:ext>
              </a:extLst>
            </p:cNvPr>
            <p:cNvGrpSpPr/>
            <p:nvPr/>
          </p:nvGrpSpPr>
          <p:grpSpPr>
            <a:xfrm>
              <a:off x="5181600" y="1943100"/>
              <a:ext cx="8153400" cy="7013518"/>
              <a:chOff x="3665040" y="1588488"/>
              <a:chExt cx="4861912" cy="3847112"/>
            </a:xfrm>
          </p:grpSpPr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9B7B4C4A-B9C9-6D16-4408-50276A9DB0B9}"/>
                  </a:ext>
                </a:extLst>
              </p:cNvPr>
              <p:cNvSpPr/>
              <p:nvPr/>
            </p:nvSpPr>
            <p:spPr>
              <a:xfrm flipV="1">
                <a:off x="5476665" y="4779433"/>
                <a:ext cx="1422790" cy="571707"/>
              </a:xfrm>
              <a:custGeom>
                <a:avLst/>
                <a:gdLst>
                  <a:gd name="connsiteX0" fmla="*/ 104631 w 1422790"/>
                  <a:gd name="connsiteY0" fmla="*/ 569880 h 571707"/>
                  <a:gd name="connsiteX1" fmla="*/ 1313467 w 1422790"/>
                  <a:gd name="connsiteY1" fmla="*/ 569880 h 571707"/>
                  <a:gd name="connsiteX2" fmla="*/ 1417798 w 1422790"/>
                  <a:gd name="connsiteY2" fmla="*/ -1828 h 571707"/>
                  <a:gd name="connsiteX3" fmla="*/ -4993 w 1422790"/>
                  <a:gd name="connsiteY3" fmla="*/ -1828 h 571707"/>
                  <a:gd name="connsiteX4" fmla="*/ 104631 w 1422790"/>
                  <a:gd name="connsiteY4" fmla="*/ 569880 h 571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2790" h="571707">
                    <a:moveTo>
                      <a:pt x="104631" y="569880"/>
                    </a:moveTo>
                    <a:lnTo>
                      <a:pt x="1313467" y="569880"/>
                    </a:lnTo>
                    <a:lnTo>
                      <a:pt x="1417798" y="-1828"/>
                    </a:lnTo>
                    <a:lnTo>
                      <a:pt x="-4993" y="-1828"/>
                    </a:lnTo>
                    <a:lnTo>
                      <a:pt x="104631" y="569880"/>
                    </a:lnTo>
                  </a:path>
                </a:pathLst>
              </a:custGeom>
              <a:solidFill>
                <a:srgbClr val="F7F7F7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4D24362E-1125-6075-896F-1F96593DE207}"/>
                  </a:ext>
                </a:extLst>
              </p:cNvPr>
              <p:cNvSpPr/>
              <p:nvPr/>
            </p:nvSpPr>
            <p:spPr>
              <a:xfrm flipV="1">
                <a:off x="5564156" y="4779433"/>
                <a:ext cx="1251835" cy="115430"/>
              </a:xfrm>
              <a:custGeom>
                <a:avLst/>
                <a:gdLst>
                  <a:gd name="connsiteX0" fmla="*/ 1246840 w 1251835"/>
                  <a:gd name="connsiteY0" fmla="*/ -1175 h 115430"/>
                  <a:gd name="connsiteX1" fmla="*/ 1225973 w 1251835"/>
                  <a:gd name="connsiteY1" fmla="*/ 113180 h 115430"/>
                  <a:gd name="connsiteX2" fmla="*/ 17137 w 1251835"/>
                  <a:gd name="connsiteY2" fmla="*/ 113180 h 115430"/>
                  <a:gd name="connsiteX3" fmla="*/ -4995 w 1251835"/>
                  <a:gd name="connsiteY3" fmla="*/ -2251 h 115430"/>
                  <a:gd name="connsiteX4" fmla="*/ 1246840 w 1251835"/>
                  <a:gd name="connsiteY4" fmla="*/ -1175 h 115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835" h="115430">
                    <a:moveTo>
                      <a:pt x="1246840" y="-1175"/>
                    </a:moveTo>
                    <a:lnTo>
                      <a:pt x="1225973" y="113180"/>
                    </a:lnTo>
                    <a:lnTo>
                      <a:pt x="17137" y="113180"/>
                    </a:lnTo>
                    <a:lnTo>
                      <a:pt x="-4995" y="-2251"/>
                    </a:lnTo>
                    <a:lnTo>
                      <a:pt x="1246840" y="-1175"/>
                    </a:lnTo>
                  </a:path>
                </a:pathLst>
              </a:custGeom>
              <a:solidFill>
                <a:srgbClr val="A9A8A8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7D159AD2-A855-DE7B-80FA-B884FC90FCF2}"/>
                  </a:ext>
                </a:extLst>
              </p:cNvPr>
              <p:cNvSpPr/>
              <p:nvPr/>
            </p:nvSpPr>
            <p:spPr>
              <a:xfrm flipV="1">
                <a:off x="5563948" y="4780264"/>
                <a:ext cx="1252226" cy="115730"/>
              </a:xfrm>
              <a:custGeom>
                <a:avLst/>
                <a:gdLst>
                  <a:gd name="connsiteX0" fmla="*/ 1247232 w 1252226"/>
                  <a:gd name="connsiteY0" fmla="*/ -1063 h 115730"/>
                  <a:gd name="connsiteX1" fmla="*/ 1226327 w 1252226"/>
                  <a:gd name="connsiteY1" fmla="*/ 113481 h 115730"/>
                  <a:gd name="connsiteX2" fmla="*/ 17174 w 1252226"/>
                  <a:gd name="connsiteY2" fmla="*/ 113432 h 115730"/>
                  <a:gd name="connsiteX3" fmla="*/ -4995 w 1252226"/>
                  <a:gd name="connsiteY3" fmla="*/ -2249 h 115730"/>
                  <a:gd name="connsiteX4" fmla="*/ 1247232 w 1252226"/>
                  <a:gd name="connsiteY4" fmla="*/ -1063 h 115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2226" h="115730">
                    <a:moveTo>
                      <a:pt x="1247232" y="-1063"/>
                    </a:moveTo>
                    <a:lnTo>
                      <a:pt x="1226327" y="113481"/>
                    </a:lnTo>
                    <a:lnTo>
                      <a:pt x="17174" y="113432"/>
                    </a:lnTo>
                    <a:lnTo>
                      <a:pt x="-4995" y="-2249"/>
                    </a:lnTo>
                    <a:lnTo>
                      <a:pt x="1247232" y="-1063"/>
                    </a:lnTo>
                  </a:path>
                </a:pathLst>
              </a:custGeom>
              <a:solidFill>
                <a:srgbClr val="AAA9A9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62AA0930-F319-E487-E830-014D9564F3D9}"/>
                  </a:ext>
                </a:extLst>
              </p:cNvPr>
              <p:cNvSpPr/>
              <p:nvPr/>
            </p:nvSpPr>
            <p:spPr>
              <a:xfrm flipV="1">
                <a:off x="5563746" y="4781089"/>
                <a:ext cx="1252611" cy="116029"/>
              </a:xfrm>
              <a:custGeom>
                <a:avLst/>
                <a:gdLst>
                  <a:gd name="connsiteX0" fmla="*/ 1247617 w 1252611"/>
                  <a:gd name="connsiteY0" fmla="*/ -952 h 116029"/>
                  <a:gd name="connsiteX1" fmla="*/ 1226688 w 1252611"/>
                  <a:gd name="connsiteY1" fmla="*/ 113782 h 116029"/>
                  <a:gd name="connsiteX2" fmla="*/ 17211 w 1252611"/>
                  <a:gd name="connsiteY2" fmla="*/ 113678 h 116029"/>
                  <a:gd name="connsiteX3" fmla="*/ -4995 w 1252611"/>
                  <a:gd name="connsiteY3" fmla="*/ -2247 h 116029"/>
                  <a:gd name="connsiteX4" fmla="*/ 1247617 w 1252611"/>
                  <a:gd name="connsiteY4" fmla="*/ -952 h 116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2611" h="116029">
                    <a:moveTo>
                      <a:pt x="1247617" y="-952"/>
                    </a:moveTo>
                    <a:lnTo>
                      <a:pt x="1226688" y="113782"/>
                    </a:lnTo>
                    <a:lnTo>
                      <a:pt x="17211" y="113678"/>
                    </a:lnTo>
                    <a:lnTo>
                      <a:pt x="-4995" y="-2247"/>
                    </a:lnTo>
                    <a:lnTo>
                      <a:pt x="1247617" y="-952"/>
                    </a:lnTo>
                  </a:path>
                </a:pathLst>
              </a:custGeom>
              <a:solidFill>
                <a:srgbClr val="ABAAAA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3FE4754C-CA71-C590-2D4E-32D07ADF8CE8}"/>
                  </a:ext>
                </a:extLst>
              </p:cNvPr>
              <p:cNvSpPr/>
              <p:nvPr/>
            </p:nvSpPr>
            <p:spPr>
              <a:xfrm flipV="1">
                <a:off x="5563539" y="4781920"/>
                <a:ext cx="1253015" cy="116329"/>
              </a:xfrm>
              <a:custGeom>
                <a:avLst/>
                <a:gdLst>
                  <a:gd name="connsiteX0" fmla="*/ 1248020 w 1253015"/>
                  <a:gd name="connsiteY0" fmla="*/ -834 h 116329"/>
                  <a:gd name="connsiteX1" fmla="*/ 1227043 w 1253015"/>
                  <a:gd name="connsiteY1" fmla="*/ 114084 h 116329"/>
                  <a:gd name="connsiteX2" fmla="*/ 17247 w 1253015"/>
                  <a:gd name="connsiteY2" fmla="*/ 113931 h 116329"/>
                  <a:gd name="connsiteX3" fmla="*/ -4995 w 1253015"/>
                  <a:gd name="connsiteY3" fmla="*/ -2246 h 116329"/>
                  <a:gd name="connsiteX4" fmla="*/ 1248020 w 1253015"/>
                  <a:gd name="connsiteY4" fmla="*/ -834 h 11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3015" h="116329">
                    <a:moveTo>
                      <a:pt x="1248020" y="-834"/>
                    </a:moveTo>
                    <a:lnTo>
                      <a:pt x="1227043" y="114084"/>
                    </a:lnTo>
                    <a:lnTo>
                      <a:pt x="17247" y="113931"/>
                    </a:lnTo>
                    <a:lnTo>
                      <a:pt x="-4995" y="-2246"/>
                    </a:lnTo>
                    <a:lnTo>
                      <a:pt x="1248020" y="-834"/>
                    </a:lnTo>
                  </a:path>
                </a:pathLst>
              </a:custGeom>
              <a:solidFill>
                <a:srgbClr val="ACABAB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ECE2A32F-7ED9-DBB7-DD50-37D4272CF149}"/>
                  </a:ext>
                </a:extLst>
              </p:cNvPr>
              <p:cNvSpPr/>
              <p:nvPr/>
            </p:nvSpPr>
            <p:spPr>
              <a:xfrm flipV="1">
                <a:off x="5563337" y="4782739"/>
                <a:ext cx="1253400" cy="116634"/>
              </a:xfrm>
              <a:custGeom>
                <a:avLst/>
                <a:gdLst>
                  <a:gd name="connsiteX0" fmla="*/ 1248405 w 1253400"/>
                  <a:gd name="connsiteY0" fmla="*/ -728 h 116634"/>
                  <a:gd name="connsiteX1" fmla="*/ 1227397 w 1253400"/>
                  <a:gd name="connsiteY1" fmla="*/ 114391 h 116634"/>
                  <a:gd name="connsiteX2" fmla="*/ 17284 w 1253400"/>
                  <a:gd name="connsiteY2" fmla="*/ 114183 h 116634"/>
                  <a:gd name="connsiteX3" fmla="*/ -4995 w 1253400"/>
                  <a:gd name="connsiteY3" fmla="*/ -2244 h 116634"/>
                  <a:gd name="connsiteX4" fmla="*/ 1248405 w 1253400"/>
                  <a:gd name="connsiteY4" fmla="*/ -728 h 116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3400" h="116634">
                    <a:moveTo>
                      <a:pt x="1248405" y="-728"/>
                    </a:moveTo>
                    <a:lnTo>
                      <a:pt x="1227397" y="114391"/>
                    </a:lnTo>
                    <a:lnTo>
                      <a:pt x="17284" y="114183"/>
                    </a:lnTo>
                    <a:lnTo>
                      <a:pt x="-4995" y="-2244"/>
                    </a:lnTo>
                    <a:lnTo>
                      <a:pt x="1248405" y="-728"/>
                    </a:lnTo>
                  </a:path>
                </a:pathLst>
              </a:custGeom>
              <a:solidFill>
                <a:srgbClr val="ADACAC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F08FDEDB-6604-9DBB-D782-21B3510D47BA}"/>
                  </a:ext>
                </a:extLst>
              </p:cNvPr>
              <p:cNvSpPr/>
              <p:nvPr/>
            </p:nvSpPr>
            <p:spPr>
              <a:xfrm flipV="1">
                <a:off x="5563123" y="4783571"/>
                <a:ext cx="1253797" cy="116934"/>
              </a:xfrm>
              <a:custGeom>
                <a:avLst/>
                <a:gdLst>
                  <a:gd name="connsiteX0" fmla="*/ 1248802 w 1253797"/>
                  <a:gd name="connsiteY0" fmla="*/ -610 h 116934"/>
                  <a:gd name="connsiteX1" fmla="*/ 1227758 w 1253797"/>
                  <a:gd name="connsiteY1" fmla="*/ 114692 h 116934"/>
                  <a:gd name="connsiteX2" fmla="*/ 17333 w 1253797"/>
                  <a:gd name="connsiteY2" fmla="*/ 114436 h 116934"/>
                  <a:gd name="connsiteX3" fmla="*/ -4995 w 1253797"/>
                  <a:gd name="connsiteY3" fmla="*/ -2242 h 116934"/>
                  <a:gd name="connsiteX4" fmla="*/ 1248802 w 1253797"/>
                  <a:gd name="connsiteY4" fmla="*/ -610 h 116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3797" h="116934">
                    <a:moveTo>
                      <a:pt x="1248802" y="-610"/>
                    </a:moveTo>
                    <a:lnTo>
                      <a:pt x="1227758" y="114692"/>
                    </a:lnTo>
                    <a:lnTo>
                      <a:pt x="17333" y="114436"/>
                    </a:lnTo>
                    <a:lnTo>
                      <a:pt x="-4995" y="-2242"/>
                    </a:lnTo>
                    <a:lnTo>
                      <a:pt x="1248802" y="-610"/>
                    </a:lnTo>
                  </a:path>
                </a:pathLst>
              </a:custGeom>
              <a:solidFill>
                <a:srgbClr val="AEADAD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EB29A26C-F494-7081-AD71-34960E432CB9}"/>
                  </a:ext>
                </a:extLst>
              </p:cNvPr>
              <p:cNvSpPr/>
              <p:nvPr/>
            </p:nvSpPr>
            <p:spPr>
              <a:xfrm flipV="1">
                <a:off x="5562921" y="4784396"/>
                <a:ext cx="1254188" cy="117233"/>
              </a:xfrm>
              <a:custGeom>
                <a:avLst/>
                <a:gdLst>
                  <a:gd name="connsiteX0" fmla="*/ 1249194 w 1254188"/>
                  <a:gd name="connsiteY0" fmla="*/ -498 h 117233"/>
                  <a:gd name="connsiteX1" fmla="*/ 1228112 w 1254188"/>
                  <a:gd name="connsiteY1" fmla="*/ 114994 h 117233"/>
                  <a:gd name="connsiteX2" fmla="*/ 17358 w 1254188"/>
                  <a:gd name="connsiteY2" fmla="*/ 114676 h 117233"/>
                  <a:gd name="connsiteX3" fmla="*/ -4995 w 1254188"/>
                  <a:gd name="connsiteY3" fmla="*/ -2240 h 117233"/>
                  <a:gd name="connsiteX4" fmla="*/ 1249194 w 1254188"/>
                  <a:gd name="connsiteY4" fmla="*/ -498 h 117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4188" h="117233">
                    <a:moveTo>
                      <a:pt x="1249194" y="-498"/>
                    </a:moveTo>
                    <a:lnTo>
                      <a:pt x="1228112" y="114994"/>
                    </a:lnTo>
                    <a:lnTo>
                      <a:pt x="17358" y="114676"/>
                    </a:lnTo>
                    <a:lnTo>
                      <a:pt x="-4995" y="-2240"/>
                    </a:lnTo>
                    <a:lnTo>
                      <a:pt x="1249194" y="-498"/>
                    </a:lnTo>
                  </a:path>
                </a:pathLst>
              </a:custGeom>
              <a:solidFill>
                <a:srgbClr val="AFAEAE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B469591D-0910-207B-E63E-07BB8B114985}"/>
                  </a:ext>
                </a:extLst>
              </p:cNvPr>
              <p:cNvSpPr/>
              <p:nvPr/>
            </p:nvSpPr>
            <p:spPr>
              <a:xfrm flipV="1">
                <a:off x="5562714" y="4785227"/>
                <a:ext cx="1254579" cy="117533"/>
              </a:xfrm>
              <a:custGeom>
                <a:avLst/>
                <a:gdLst>
                  <a:gd name="connsiteX0" fmla="*/ 1249585 w 1254579"/>
                  <a:gd name="connsiteY0" fmla="*/ -386 h 117533"/>
                  <a:gd name="connsiteX1" fmla="*/ 1228473 w 1254579"/>
                  <a:gd name="connsiteY1" fmla="*/ 115295 h 117533"/>
                  <a:gd name="connsiteX2" fmla="*/ 17400 w 1254579"/>
                  <a:gd name="connsiteY2" fmla="*/ 114934 h 117533"/>
                  <a:gd name="connsiteX3" fmla="*/ -4995 w 1254579"/>
                  <a:gd name="connsiteY3" fmla="*/ -2238 h 117533"/>
                  <a:gd name="connsiteX4" fmla="*/ 1249585 w 1254579"/>
                  <a:gd name="connsiteY4" fmla="*/ -386 h 117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4579" h="117533">
                    <a:moveTo>
                      <a:pt x="1249585" y="-386"/>
                    </a:moveTo>
                    <a:lnTo>
                      <a:pt x="1228473" y="115295"/>
                    </a:lnTo>
                    <a:lnTo>
                      <a:pt x="17400" y="114934"/>
                    </a:lnTo>
                    <a:lnTo>
                      <a:pt x="-4995" y="-2238"/>
                    </a:lnTo>
                    <a:lnTo>
                      <a:pt x="1249585" y="-386"/>
                    </a:lnTo>
                  </a:path>
                </a:pathLst>
              </a:custGeom>
              <a:solidFill>
                <a:srgbClr val="B0AFAF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833FBCFC-3A17-E0C2-493C-1E1EF9D38FE9}"/>
                  </a:ext>
                </a:extLst>
              </p:cNvPr>
              <p:cNvSpPr/>
              <p:nvPr/>
            </p:nvSpPr>
            <p:spPr>
              <a:xfrm flipV="1">
                <a:off x="5562512" y="4786046"/>
                <a:ext cx="1254965" cy="117845"/>
              </a:xfrm>
              <a:custGeom>
                <a:avLst/>
                <a:gdLst>
                  <a:gd name="connsiteX0" fmla="*/ 1249970 w 1254965"/>
                  <a:gd name="connsiteY0" fmla="*/ -268 h 117845"/>
                  <a:gd name="connsiteX1" fmla="*/ 1228821 w 1254965"/>
                  <a:gd name="connsiteY1" fmla="*/ 115609 h 117845"/>
                  <a:gd name="connsiteX2" fmla="*/ 17437 w 1254965"/>
                  <a:gd name="connsiteY2" fmla="*/ 115187 h 117845"/>
                  <a:gd name="connsiteX3" fmla="*/ -4995 w 1254965"/>
                  <a:gd name="connsiteY3" fmla="*/ -2237 h 117845"/>
                  <a:gd name="connsiteX4" fmla="*/ 1249970 w 1254965"/>
                  <a:gd name="connsiteY4" fmla="*/ -268 h 11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4965" h="117845">
                    <a:moveTo>
                      <a:pt x="1249970" y="-268"/>
                    </a:moveTo>
                    <a:lnTo>
                      <a:pt x="1228821" y="115609"/>
                    </a:lnTo>
                    <a:lnTo>
                      <a:pt x="17437" y="115187"/>
                    </a:lnTo>
                    <a:lnTo>
                      <a:pt x="-4995" y="-2237"/>
                    </a:lnTo>
                    <a:lnTo>
                      <a:pt x="1249970" y="-268"/>
                    </a:lnTo>
                  </a:path>
                </a:pathLst>
              </a:custGeom>
              <a:solidFill>
                <a:srgbClr val="B1B0B0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07FA0AE3-FA6D-9D58-4A40-3DB4FF23B9A9}"/>
                  </a:ext>
                </a:extLst>
              </p:cNvPr>
              <p:cNvSpPr/>
              <p:nvPr/>
            </p:nvSpPr>
            <p:spPr>
              <a:xfrm flipV="1">
                <a:off x="5562304" y="4786877"/>
                <a:ext cx="1255356" cy="118138"/>
              </a:xfrm>
              <a:custGeom>
                <a:avLst/>
                <a:gdLst>
                  <a:gd name="connsiteX0" fmla="*/ 1250361 w 1255356"/>
                  <a:gd name="connsiteY0" fmla="*/ -156 h 118138"/>
                  <a:gd name="connsiteX1" fmla="*/ 1229188 w 1255356"/>
                  <a:gd name="connsiteY1" fmla="*/ 115904 h 118138"/>
                  <a:gd name="connsiteX2" fmla="*/ 17473 w 1255356"/>
                  <a:gd name="connsiteY2" fmla="*/ 115439 h 118138"/>
                  <a:gd name="connsiteX3" fmla="*/ -4995 w 1255356"/>
                  <a:gd name="connsiteY3" fmla="*/ -2235 h 118138"/>
                  <a:gd name="connsiteX4" fmla="*/ 1250361 w 1255356"/>
                  <a:gd name="connsiteY4" fmla="*/ -156 h 11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5356" h="118138">
                    <a:moveTo>
                      <a:pt x="1250361" y="-156"/>
                    </a:moveTo>
                    <a:lnTo>
                      <a:pt x="1229188" y="115904"/>
                    </a:lnTo>
                    <a:lnTo>
                      <a:pt x="17473" y="115439"/>
                    </a:lnTo>
                    <a:lnTo>
                      <a:pt x="-4995" y="-2235"/>
                    </a:lnTo>
                    <a:lnTo>
                      <a:pt x="1250361" y="-156"/>
                    </a:lnTo>
                  </a:path>
                </a:pathLst>
              </a:custGeom>
              <a:solidFill>
                <a:srgbClr val="B2B1B1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F570D54B-AD14-D3EB-7C18-EE1C48CBBA12}"/>
                  </a:ext>
                </a:extLst>
              </p:cNvPr>
              <p:cNvSpPr/>
              <p:nvPr/>
            </p:nvSpPr>
            <p:spPr>
              <a:xfrm flipV="1">
                <a:off x="5562096" y="4787703"/>
                <a:ext cx="1255753" cy="118444"/>
              </a:xfrm>
              <a:custGeom>
                <a:avLst/>
                <a:gdLst>
                  <a:gd name="connsiteX0" fmla="*/ 1250759 w 1255753"/>
                  <a:gd name="connsiteY0" fmla="*/ -45 h 118444"/>
                  <a:gd name="connsiteX1" fmla="*/ 1229543 w 1255753"/>
                  <a:gd name="connsiteY1" fmla="*/ 116211 h 118444"/>
                  <a:gd name="connsiteX2" fmla="*/ 17510 w 1255753"/>
                  <a:gd name="connsiteY2" fmla="*/ 115692 h 118444"/>
                  <a:gd name="connsiteX3" fmla="*/ -4995 w 1255753"/>
                  <a:gd name="connsiteY3" fmla="*/ -2233 h 118444"/>
                  <a:gd name="connsiteX4" fmla="*/ 1250759 w 1255753"/>
                  <a:gd name="connsiteY4" fmla="*/ -45 h 118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5753" h="118444">
                    <a:moveTo>
                      <a:pt x="1250759" y="-45"/>
                    </a:moveTo>
                    <a:lnTo>
                      <a:pt x="1229543" y="116211"/>
                    </a:lnTo>
                    <a:lnTo>
                      <a:pt x="17510" y="115692"/>
                    </a:lnTo>
                    <a:lnTo>
                      <a:pt x="-4995" y="-2233"/>
                    </a:lnTo>
                    <a:lnTo>
                      <a:pt x="1250759" y="-45"/>
                    </a:lnTo>
                  </a:path>
                </a:pathLst>
              </a:custGeom>
              <a:solidFill>
                <a:srgbClr val="B3B2B2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BC456B66-D511-64BC-3BBD-9466A4A39B61}"/>
                  </a:ext>
                </a:extLst>
              </p:cNvPr>
              <p:cNvSpPr/>
              <p:nvPr/>
            </p:nvSpPr>
            <p:spPr>
              <a:xfrm flipV="1">
                <a:off x="5561888" y="4788534"/>
                <a:ext cx="1256144" cy="118737"/>
              </a:xfrm>
              <a:custGeom>
                <a:avLst/>
                <a:gdLst>
                  <a:gd name="connsiteX0" fmla="*/ 1251149 w 1256144"/>
                  <a:gd name="connsiteY0" fmla="*/ 67 h 118737"/>
                  <a:gd name="connsiteX1" fmla="*/ 1229897 w 1256144"/>
                  <a:gd name="connsiteY1" fmla="*/ 116506 h 118737"/>
                  <a:gd name="connsiteX2" fmla="*/ 17553 w 1256144"/>
                  <a:gd name="connsiteY2" fmla="*/ 115938 h 118737"/>
                  <a:gd name="connsiteX3" fmla="*/ -4995 w 1256144"/>
                  <a:gd name="connsiteY3" fmla="*/ -2231 h 118737"/>
                  <a:gd name="connsiteX4" fmla="*/ 1251149 w 1256144"/>
                  <a:gd name="connsiteY4" fmla="*/ 67 h 11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6144" h="118737">
                    <a:moveTo>
                      <a:pt x="1251149" y="67"/>
                    </a:moveTo>
                    <a:lnTo>
                      <a:pt x="1229897" y="116506"/>
                    </a:lnTo>
                    <a:lnTo>
                      <a:pt x="17553" y="115938"/>
                    </a:lnTo>
                    <a:lnTo>
                      <a:pt x="-4995" y="-2231"/>
                    </a:lnTo>
                    <a:lnTo>
                      <a:pt x="1251149" y="67"/>
                    </a:lnTo>
                  </a:path>
                </a:pathLst>
              </a:custGeom>
              <a:solidFill>
                <a:srgbClr val="B4B3B3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344D529B-3865-BA22-BCF6-DA084352F3ED}"/>
                  </a:ext>
                </a:extLst>
              </p:cNvPr>
              <p:cNvSpPr/>
              <p:nvPr/>
            </p:nvSpPr>
            <p:spPr>
              <a:xfrm flipV="1">
                <a:off x="5561687" y="4789353"/>
                <a:ext cx="1256529" cy="119049"/>
              </a:xfrm>
              <a:custGeom>
                <a:avLst/>
                <a:gdLst>
                  <a:gd name="connsiteX0" fmla="*/ 1251535 w 1256529"/>
                  <a:gd name="connsiteY0" fmla="*/ 185 h 119049"/>
                  <a:gd name="connsiteX1" fmla="*/ 1230252 w 1256529"/>
                  <a:gd name="connsiteY1" fmla="*/ 116820 h 119049"/>
                  <a:gd name="connsiteX2" fmla="*/ 17584 w 1256529"/>
                  <a:gd name="connsiteY2" fmla="*/ 116191 h 119049"/>
                  <a:gd name="connsiteX3" fmla="*/ -4995 w 1256529"/>
                  <a:gd name="connsiteY3" fmla="*/ -2229 h 119049"/>
                  <a:gd name="connsiteX4" fmla="*/ 1251535 w 1256529"/>
                  <a:gd name="connsiteY4" fmla="*/ 185 h 11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6529" h="119049">
                    <a:moveTo>
                      <a:pt x="1251535" y="185"/>
                    </a:moveTo>
                    <a:lnTo>
                      <a:pt x="1230252" y="116820"/>
                    </a:lnTo>
                    <a:lnTo>
                      <a:pt x="17584" y="116191"/>
                    </a:lnTo>
                    <a:lnTo>
                      <a:pt x="-4995" y="-2229"/>
                    </a:lnTo>
                    <a:lnTo>
                      <a:pt x="1251535" y="185"/>
                    </a:lnTo>
                  </a:path>
                </a:pathLst>
              </a:custGeom>
              <a:solidFill>
                <a:srgbClr val="B5B4B4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01EC1CB6-ABF4-3062-3D63-37EBC68FB65F}"/>
                  </a:ext>
                </a:extLst>
              </p:cNvPr>
              <p:cNvSpPr/>
              <p:nvPr/>
            </p:nvSpPr>
            <p:spPr>
              <a:xfrm flipV="1">
                <a:off x="5561479" y="4790184"/>
                <a:ext cx="1256920" cy="119342"/>
              </a:xfrm>
              <a:custGeom>
                <a:avLst/>
                <a:gdLst>
                  <a:gd name="connsiteX0" fmla="*/ 1251926 w 1256920"/>
                  <a:gd name="connsiteY0" fmla="*/ 291 h 119342"/>
                  <a:gd name="connsiteX1" fmla="*/ 1230612 w 1256920"/>
                  <a:gd name="connsiteY1" fmla="*/ 117115 h 119342"/>
                  <a:gd name="connsiteX2" fmla="*/ 17626 w 1256920"/>
                  <a:gd name="connsiteY2" fmla="*/ 116443 h 119342"/>
                  <a:gd name="connsiteX3" fmla="*/ -4995 w 1256920"/>
                  <a:gd name="connsiteY3" fmla="*/ -2227 h 119342"/>
                  <a:gd name="connsiteX4" fmla="*/ 1251926 w 1256920"/>
                  <a:gd name="connsiteY4" fmla="*/ 291 h 119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6920" h="119342">
                    <a:moveTo>
                      <a:pt x="1251926" y="291"/>
                    </a:moveTo>
                    <a:lnTo>
                      <a:pt x="1230612" y="117115"/>
                    </a:lnTo>
                    <a:lnTo>
                      <a:pt x="17626" y="116443"/>
                    </a:lnTo>
                    <a:lnTo>
                      <a:pt x="-4995" y="-2227"/>
                    </a:lnTo>
                    <a:lnTo>
                      <a:pt x="1251926" y="291"/>
                    </a:lnTo>
                  </a:path>
                </a:pathLst>
              </a:custGeom>
              <a:solidFill>
                <a:srgbClr val="B6B5B5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D19E6ABC-86F0-5FBC-B579-1FA96D742E7B}"/>
                  </a:ext>
                </a:extLst>
              </p:cNvPr>
              <p:cNvSpPr/>
              <p:nvPr/>
            </p:nvSpPr>
            <p:spPr>
              <a:xfrm flipV="1">
                <a:off x="5561277" y="4791009"/>
                <a:ext cx="1257312" cy="119648"/>
              </a:xfrm>
              <a:custGeom>
                <a:avLst/>
                <a:gdLst>
                  <a:gd name="connsiteX0" fmla="*/ 1252317 w 1257312"/>
                  <a:gd name="connsiteY0" fmla="*/ 409 h 119648"/>
                  <a:gd name="connsiteX1" fmla="*/ 1230967 w 1257312"/>
                  <a:gd name="connsiteY1" fmla="*/ 117423 h 119648"/>
                  <a:gd name="connsiteX2" fmla="*/ 17657 w 1257312"/>
                  <a:gd name="connsiteY2" fmla="*/ 116695 h 119648"/>
                  <a:gd name="connsiteX3" fmla="*/ -4995 w 1257312"/>
                  <a:gd name="connsiteY3" fmla="*/ -2226 h 119648"/>
                  <a:gd name="connsiteX4" fmla="*/ 1252317 w 1257312"/>
                  <a:gd name="connsiteY4" fmla="*/ 409 h 11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312" h="119648">
                    <a:moveTo>
                      <a:pt x="1252317" y="409"/>
                    </a:moveTo>
                    <a:lnTo>
                      <a:pt x="1230967" y="117423"/>
                    </a:lnTo>
                    <a:lnTo>
                      <a:pt x="17657" y="116695"/>
                    </a:lnTo>
                    <a:lnTo>
                      <a:pt x="-4995" y="-2226"/>
                    </a:lnTo>
                    <a:lnTo>
                      <a:pt x="1252317" y="409"/>
                    </a:lnTo>
                  </a:path>
                </a:pathLst>
              </a:custGeom>
              <a:solidFill>
                <a:srgbClr val="B7B6B6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A83D9DDA-B24F-757F-2491-A03303AAA1F2}"/>
                  </a:ext>
                </a:extLst>
              </p:cNvPr>
              <p:cNvSpPr/>
              <p:nvPr/>
            </p:nvSpPr>
            <p:spPr>
              <a:xfrm flipV="1">
                <a:off x="5561063" y="4791841"/>
                <a:ext cx="1257715" cy="119947"/>
              </a:xfrm>
              <a:custGeom>
                <a:avLst/>
                <a:gdLst>
                  <a:gd name="connsiteX0" fmla="*/ 1252721 w 1257715"/>
                  <a:gd name="connsiteY0" fmla="*/ 527 h 119947"/>
                  <a:gd name="connsiteX1" fmla="*/ 1231328 w 1257715"/>
                  <a:gd name="connsiteY1" fmla="*/ 117724 h 119947"/>
                  <a:gd name="connsiteX2" fmla="*/ 17700 w 1257715"/>
                  <a:gd name="connsiteY2" fmla="*/ 116948 h 119947"/>
                  <a:gd name="connsiteX3" fmla="*/ -4995 w 1257715"/>
                  <a:gd name="connsiteY3" fmla="*/ -2224 h 119947"/>
                  <a:gd name="connsiteX4" fmla="*/ 1252721 w 1257715"/>
                  <a:gd name="connsiteY4" fmla="*/ 527 h 119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15" h="119947">
                    <a:moveTo>
                      <a:pt x="1252721" y="527"/>
                    </a:moveTo>
                    <a:lnTo>
                      <a:pt x="1231328" y="117724"/>
                    </a:lnTo>
                    <a:lnTo>
                      <a:pt x="17700" y="116948"/>
                    </a:lnTo>
                    <a:lnTo>
                      <a:pt x="-4995" y="-2224"/>
                    </a:lnTo>
                    <a:lnTo>
                      <a:pt x="1252721" y="527"/>
                    </a:lnTo>
                  </a:path>
                </a:pathLst>
              </a:custGeom>
              <a:solidFill>
                <a:srgbClr val="B8B7B7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1646D1A0-5DCB-3354-A341-1E16BB3372C0}"/>
                  </a:ext>
                </a:extLst>
              </p:cNvPr>
              <p:cNvSpPr/>
              <p:nvPr/>
            </p:nvSpPr>
            <p:spPr>
              <a:xfrm flipV="1">
                <a:off x="5560862" y="4792666"/>
                <a:ext cx="1258100" cy="120247"/>
              </a:xfrm>
              <a:custGeom>
                <a:avLst/>
                <a:gdLst>
                  <a:gd name="connsiteX0" fmla="*/ 1253105 w 1258100"/>
                  <a:gd name="connsiteY0" fmla="*/ 632 h 120247"/>
                  <a:gd name="connsiteX1" fmla="*/ 1231676 w 1258100"/>
                  <a:gd name="connsiteY1" fmla="*/ 118025 h 120247"/>
                  <a:gd name="connsiteX2" fmla="*/ 17736 w 1258100"/>
                  <a:gd name="connsiteY2" fmla="*/ 117194 h 120247"/>
                  <a:gd name="connsiteX3" fmla="*/ -4995 w 1258100"/>
                  <a:gd name="connsiteY3" fmla="*/ -2222 h 120247"/>
                  <a:gd name="connsiteX4" fmla="*/ 1253105 w 1258100"/>
                  <a:gd name="connsiteY4" fmla="*/ 632 h 120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100" h="120247">
                    <a:moveTo>
                      <a:pt x="1253105" y="632"/>
                    </a:moveTo>
                    <a:lnTo>
                      <a:pt x="1231676" y="118025"/>
                    </a:lnTo>
                    <a:lnTo>
                      <a:pt x="17736" y="117194"/>
                    </a:lnTo>
                    <a:lnTo>
                      <a:pt x="-4995" y="-2222"/>
                    </a:lnTo>
                    <a:lnTo>
                      <a:pt x="1253105" y="632"/>
                    </a:lnTo>
                  </a:path>
                </a:pathLst>
              </a:custGeom>
              <a:solidFill>
                <a:srgbClr val="B9B8B8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7ACCC917-E9AF-236C-E9AE-B5906BB08D3A}"/>
                  </a:ext>
                </a:extLst>
              </p:cNvPr>
              <p:cNvSpPr/>
              <p:nvPr/>
            </p:nvSpPr>
            <p:spPr>
              <a:xfrm flipV="1">
                <a:off x="5560654" y="4793491"/>
                <a:ext cx="1258497" cy="120552"/>
              </a:xfrm>
              <a:custGeom>
                <a:avLst/>
                <a:gdLst>
                  <a:gd name="connsiteX0" fmla="*/ 1253503 w 1258497"/>
                  <a:gd name="connsiteY0" fmla="*/ 750 h 120552"/>
                  <a:gd name="connsiteX1" fmla="*/ 1232043 w 1258497"/>
                  <a:gd name="connsiteY1" fmla="*/ 118333 h 120552"/>
                  <a:gd name="connsiteX2" fmla="*/ 17779 w 1258497"/>
                  <a:gd name="connsiteY2" fmla="*/ 117446 h 120552"/>
                  <a:gd name="connsiteX3" fmla="*/ -4995 w 1258497"/>
                  <a:gd name="connsiteY3" fmla="*/ -2220 h 120552"/>
                  <a:gd name="connsiteX4" fmla="*/ 1253503 w 1258497"/>
                  <a:gd name="connsiteY4" fmla="*/ 750 h 12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497" h="120552">
                    <a:moveTo>
                      <a:pt x="1253503" y="750"/>
                    </a:moveTo>
                    <a:lnTo>
                      <a:pt x="1232043" y="118333"/>
                    </a:lnTo>
                    <a:lnTo>
                      <a:pt x="17779" y="117446"/>
                    </a:lnTo>
                    <a:lnTo>
                      <a:pt x="-4995" y="-2220"/>
                    </a:lnTo>
                    <a:lnTo>
                      <a:pt x="1253503" y="750"/>
                    </a:lnTo>
                  </a:path>
                </a:pathLst>
              </a:custGeom>
              <a:solidFill>
                <a:srgbClr val="BAB9B9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DDB09FCE-143D-FD49-29E0-9BB2B2355E06}"/>
                  </a:ext>
                </a:extLst>
              </p:cNvPr>
              <p:cNvSpPr/>
              <p:nvPr/>
            </p:nvSpPr>
            <p:spPr>
              <a:xfrm flipV="1">
                <a:off x="5560452" y="4794322"/>
                <a:ext cx="1258883" cy="120846"/>
              </a:xfrm>
              <a:custGeom>
                <a:avLst/>
                <a:gdLst>
                  <a:gd name="connsiteX0" fmla="*/ 1253888 w 1258883"/>
                  <a:gd name="connsiteY0" fmla="*/ 862 h 120846"/>
                  <a:gd name="connsiteX1" fmla="*/ 1232391 w 1258883"/>
                  <a:gd name="connsiteY1" fmla="*/ 118628 h 120846"/>
                  <a:gd name="connsiteX2" fmla="*/ 17810 w 1258883"/>
                  <a:gd name="connsiteY2" fmla="*/ 117699 h 120846"/>
                  <a:gd name="connsiteX3" fmla="*/ -4995 w 1258883"/>
                  <a:gd name="connsiteY3" fmla="*/ -2218 h 120846"/>
                  <a:gd name="connsiteX4" fmla="*/ 1253888 w 1258883"/>
                  <a:gd name="connsiteY4" fmla="*/ 862 h 120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883" h="120846">
                    <a:moveTo>
                      <a:pt x="1253888" y="862"/>
                    </a:moveTo>
                    <a:lnTo>
                      <a:pt x="1232391" y="118628"/>
                    </a:lnTo>
                    <a:lnTo>
                      <a:pt x="17810" y="117699"/>
                    </a:lnTo>
                    <a:lnTo>
                      <a:pt x="-4995" y="-2218"/>
                    </a:lnTo>
                    <a:lnTo>
                      <a:pt x="1253888" y="862"/>
                    </a:lnTo>
                  </a:path>
                </a:pathLst>
              </a:custGeom>
              <a:solidFill>
                <a:srgbClr val="BBBABA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6171819C-B843-477B-E823-62E06593321A}"/>
                  </a:ext>
                </a:extLst>
              </p:cNvPr>
              <p:cNvSpPr/>
              <p:nvPr/>
            </p:nvSpPr>
            <p:spPr>
              <a:xfrm flipV="1">
                <a:off x="5560244" y="4795147"/>
                <a:ext cx="1259274" cy="121151"/>
              </a:xfrm>
              <a:custGeom>
                <a:avLst/>
                <a:gdLst>
                  <a:gd name="connsiteX0" fmla="*/ 1254279 w 1259274"/>
                  <a:gd name="connsiteY0" fmla="*/ 974 h 121151"/>
                  <a:gd name="connsiteX1" fmla="*/ 1232752 w 1259274"/>
                  <a:gd name="connsiteY1" fmla="*/ 118935 h 121151"/>
                  <a:gd name="connsiteX2" fmla="*/ 17847 w 1259274"/>
                  <a:gd name="connsiteY2" fmla="*/ 117945 h 121151"/>
                  <a:gd name="connsiteX3" fmla="*/ -4995 w 1259274"/>
                  <a:gd name="connsiteY3" fmla="*/ -2217 h 121151"/>
                  <a:gd name="connsiteX4" fmla="*/ 1254279 w 1259274"/>
                  <a:gd name="connsiteY4" fmla="*/ 974 h 121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274" h="121151">
                    <a:moveTo>
                      <a:pt x="1254279" y="974"/>
                    </a:moveTo>
                    <a:lnTo>
                      <a:pt x="1232752" y="118935"/>
                    </a:lnTo>
                    <a:lnTo>
                      <a:pt x="17847" y="117945"/>
                    </a:lnTo>
                    <a:lnTo>
                      <a:pt x="-4995" y="-2217"/>
                    </a:lnTo>
                    <a:lnTo>
                      <a:pt x="1254279" y="974"/>
                    </a:lnTo>
                  </a:path>
                </a:pathLst>
              </a:custGeom>
              <a:solidFill>
                <a:srgbClr val="BCBBBB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95D784F1-F7A6-6DED-E572-8F5B9C54BFEC}"/>
                  </a:ext>
                </a:extLst>
              </p:cNvPr>
              <p:cNvSpPr/>
              <p:nvPr/>
            </p:nvSpPr>
            <p:spPr>
              <a:xfrm flipV="1">
                <a:off x="5560036" y="4795972"/>
                <a:ext cx="1259665" cy="121451"/>
              </a:xfrm>
              <a:custGeom>
                <a:avLst/>
                <a:gdLst>
                  <a:gd name="connsiteX0" fmla="*/ 1254670 w 1259665"/>
                  <a:gd name="connsiteY0" fmla="*/ 1086 h 121451"/>
                  <a:gd name="connsiteX1" fmla="*/ 1233112 w 1259665"/>
                  <a:gd name="connsiteY1" fmla="*/ 119237 h 121451"/>
                  <a:gd name="connsiteX2" fmla="*/ 17889 w 1259665"/>
                  <a:gd name="connsiteY2" fmla="*/ 118198 h 121451"/>
                  <a:gd name="connsiteX3" fmla="*/ -4995 w 1259665"/>
                  <a:gd name="connsiteY3" fmla="*/ -2215 h 121451"/>
                  <a:gd name="connsiteX4" fmla="*/ 1254670 w 1259665"/>
                  <a:gd name="connsiteY4" fmla="*/ 1086 h 12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665" h="121451">
                    <a:moveTo>
                      <a:pt x="1254670" y="1086"/>
                    </a:moveTo>
                    <a:lnTo>
                      <a:pt x="1233112" y="119237"/>
                    </a:lnTo>
                    <a:lnTo>
                      <a:pt x="17889" y="118198"/>
                    </a:lnTo>
                    <a:lnTo>
                      <a:pt x="-4995" y="-2215"/>
                    </a:lnTo>
                    <a:lnTo>
                      <a:pt x="1254670" y="1086"/>
                    </a:lnTo>
                  </a:path>
                </a:pathLst>
              </a:custGeom>
              <a:solidFill>
                <a:srgbClr val="BDBCBC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EF7F359E-4F4B-9E47-C6DF-4AB0133D8FB3}"/>
                  </a:ext>
                </a:extLst>
              </p:cNvPr>
              <p:cNvSpPr/>
              <p:nvPr/>
            </p:nvSpPr>
            <p:spPr>
              <a:xfrm flipV="1">
                <a:off x="5559828" y="4796798"/>
                <a:ext cx="1260062" cy="121756"/>
              </a:xfrm>
              <a:custGeom>
                <a:avLst/>
                <a:gdLst>
                  <a:gd name="connsiteX0" fmla="*/ 1255068 w 1260062"/>
                  <a:gd name="connsiteY0" fmla="*/ 1204 h 121756"/>
                  <a:gd name="connsiteX1" fmla="*/ 1233467 w 1260062"/>
                  <a:gd name="connsiteY1" fmla="*/ 119544 h 121756"/>
                  <a:gd name="connsiteX2" fmla="*/ 17926 w 1260062"/>
                  <a:gd name="connsiteY2" fmla="*/ 118450 h 121756"/>
                  <a:gd name="connsiteX3" fmla="*/ -4995 w 1260062"/>
                  <a:gd name="connsiteY3" fmla="*/ -2213 h 121756"/>
                  <a:gd name="connsiteX4" fmla="*/ 1255068 w 1260062"/>
                  <a:gd name="connsiteY4" fmla="*/ 1204 h 121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0062" h="121756">
                    <a:moveTo>
                      <a:pt x="1255068" y="1204"/>
                    </a:moveTo>
                    <a:lnTo>
                      <a:pt x="1233467" y="119544"/>
                    </a:lnTo>
                    <a:lnTo>
                      <a:pt x="17926" y="118450"/>
                    </a:lnTo>
                    <a:lnTo>
                      <a:pt x="-4995" y="-2213"/>
                    </a:lnTo>
                    <a:lnTo>
                      <a:pt x="1255068" y="1204"/>
                    </a:lnTo>
                  </a:path>
                </a:pathLst>
              </a:custGeom>
              <a:solidFill>
                <a:srgbClr val="BDBDBD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4249E095-1300-0218-5E38-CE936155913C}"/>
                  </a:ext>
                </a:extLst>
              </p:cNvPr>
              <p:cNvSpPr/>
              <p:nvPr/>
            </p:nvSpPr>
            <p:spPr>
              <a:xfrm flipV="1">
                <a:off x="5559627" y="4797629"/>
                <a:ext cx="1260447" cy="122056"/>
              </a:xfrm>
              <a:custGeom>
                <a:avLst/>
                <a:gdLst>
                  <a:gd name="connsiteX0" fmla="*/ 1255453 w 1260447"/>
                  <a:gd name="connsiteY0" fmla="*/ 1316 h 122056"/>
                  <a:gd name="connsiteX1" fmla="*/ 1233821 w 1260447"/>
                  <a:gd name="connsiteY1" fmla="*/ 119845 h 122056"/>
                  <a:gd name="connsiteX2" fmla="*/ 17962 w 1260447"/>
                  <a:gd name="connsiteY2" fmla="*/ 118709 h 122056"/>
                  <a:gd name="connsiteX3" fmla="*/ -4995 w 1260447"/>
                  <a:gd name="connsiteY3" fmla="*/ -2211 h 122056"/>
                  <a:gd name="connsiteX4" fmla="*/ 1255453 w 1260447"/>
                  <a:gd name="connsiteY4" fmla="*/ 1316 h 12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0447" h="122056">
                    <a:moveTo>
                      <a:pt x="1255453" y="1316"/>
                    </a:moveTo>
                    <a:lnTo>
                      <a:pt x="1233821" y="119845"/>
                    </a:lnTo>
                    <a:lnTo>
                      <a:pt x="17962" y="118709"/>
                    </a:lnTo>
                    <a:lnTo>
                      <a:pt x="-4995" y="-2211"/>
                    </a:lnTo>
                    <a:lnTo>
                      <a:pt x="1255453" y="1316"/>
                    </a:lnTo>
                  </a:path>
                </a:pathLst>
              </a:custGeom>
              <a:solidFill>
                <a:srgbClr val="BEBEBE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C0B6DD8A-C84C-E49A-AD3F-5D5ED9F3D8AD}"/>
                  </a:ext>
                </a:extLst>
              </p:cNvPr>
              <p:cNvSpPr/>
              <p:nvPr/>
            </p:nvSpPr>
            <p:spPr>
              <a:xfrm flipV="1">
                <a:off x="5559419" y="4798454"/>
                <a:ext cx="1260839" cy="122355"/>
              </a:xfrm>
              <a:custGeom>
                <a:avLst/>
                <a:gdLst>
                  <a:gd name="connsiteX0" fmla="*/ 1255844 w 1260839"/>
                  <a:gd name="connsiteY0" fmla="*/ 1427 h 122355"/>
                  <a:gd name="connsiteX1" fmla="*/ 1234176 w 1260839"/>
                  <a:gd name="connsiteY1" fmla="*/ 120147 h 122355"/>
                  <a:gd name="connsiteX2" fmla="*/ 17999 w 1260839"/>
                  <a:gd name="connsiteY2" fmla="*/ 118949 h 122355"/>
                  <a:gd name="connsiteX3" fmla="*/ -4995 w 1260839"/>
                  <a:gd name="connsiteY3" fmla="*/ -2209 h 122355"/>
                  <a:gd name="connsiteX4" fmla="*/ 1255844 w 1260839"/>
                  <a:gd name="connsiteY4" fmla="*/ 1427 h 122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0839" h="122355">
                    <a:moveTo>
                      <a:pt x="1255844" y="1427"/>
                    </a:moveTo>
                    <a:lnTo>
                      <a:pt x="1234176" y="120147"/>
                    </a:lnTo>
                    <a:lnTo>
                      <a:pt x="17999" y="118949"/>
                    </a:lnTo>
                    <a:lnTo>
                      <a:pt x="-4995" y="-2209"/>
                    </a:lnTo>
                    <a:lnTo>
                      <a:pt x="1255844" y="1427"/>
                    </a:lnTo>
                  </a:path>
                </a:pathLst>
              </a:custGeom>
              <a:solidFill>
                <a:srgbClr val="BFBFBF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765A17E4-C4A1-A77B-AF57-6A7228A4DD1C}"/>
                  </a:ext>
                </a:extLst>
              </p:cNvPr>
              <p:cNvSpPr/>
              <p:nvPr/>
            </p:nvSpPr>
            <p:spPr>
              <a:xfrm flipV="1">
                <a:off x="5559217" y="4799279"/>
                <a:ext cx="1261224" cy="122661"/>
              </a:xfrm>
              <a:custGeom>
                <a:avLst/>
                <a:gdLst>
                  <a:gd name="connsiteX0" fmla="*/ 1256229 w 1261224"/>
                  <a:gd name="connsiteY0" fmla="*/ 1546 h 122661"/>
                  <a:gd name="connsiteX1" fmla="*/ 1234537 w 1261224"/>
                  <a:gd name="connsiteY1" fmla="*/ 120454 h 122661"/>
                  <a:gd name="connsiteX2" fmla="*/ 18030 w 1261224"/>
                  <a:gd name="connsiteY2" fmla="*/ 119207 h 122661"/>
                  <a:gd name="connsiteX3" fmla="*/ -4995 w 1261224"/>
                  <a:gd name="connsiteY3" fmla="*/ -2208 h 122661"/>
                  <a:gd name="connsiteX4" fmla="*/ 1256229 w 1261224"/>
                  <a:gd name="connsiteY4" fmla="*/ 1546 h 122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1224" h="122661">
                    <a:moveTo>
                      <a:pt x="1256229" y="1546"/>
                    </a:moveTo>
                    <a:lnTo>
                      <a:pt x="1234537" y="120454"/>
                    </a:lnTo>
                    <a:lnTo>
                      <a:pt x="18030" y="119207"/>
                    </a:lnTo>
                    <a:lnTo>
                      <a:pt x="-4995" y="-2208"/>
                    </a:lnTo>
                    <a:lnTo>
                      <a:pt x="1256229" y="1546"/>
                    </a:lnTo>
                  </a:path>
                </a:pathLst>
              </a:custGeom>
              <a:solidFill>
                <a:srgbClr val="C0C0C0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02598487-80AD-03D5-C035-34020E6D4F4C}"/>
                  </a:ext>
                </a:extLst>
              </p:cNvPr>
              <p:cNvSpPr/>
              <p:nvPr/>
            </p:nvSpPr>
            <p:spPr>
              <a:xfrm flipV="1">
                <a:off x="5559009" y="4800104"/>
                <a:ext cx="1261621" cy="122961"/>
              </a:xfrm>
              <a:custGeom>
                <a:avLst/>
                <a:gdLst>
                  <a:gd name="connsiteX0" fmla="*/ 1256626 w 1261621"/>
                  <a:gd name="connsiteY0" fmla="*/ 1651 h 122961"/>
                  <a:gd name="connsiteX1" fmla="*/ 1234891 w 1261621"/>
                  <a:gd name="connsiteY1" fmla="*/ 120756 h 122961"/>
                  <a:gd name="connsiteX2" fmla="*/ 18073 w 1261621"/>
                  <a:gd name="connsiteY2" fmla="*/ 119454 h 122961"/>
                  <a:gd name="connsiteX3" fmla="*/ -4995 w 1261621"/>
                  <a:gd name="connsiteY3" fmla="*/ -2206 h 122961"/>
                  <a:gd name="connsiteX4" fmla="*/ 1256626 w 1261621"/>
                  <a:gd name="connsiteY4" fmla="*/ 1651 h 122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1621" h="122961">
                    <a:moveTo>
                      <a:pt x="1256626" y="1651"/>
                    </a:moveTo>
                    <a:lnTo>
                      <a:pt x="1234891" y="120756"/>
                    </a:lnTo>
                    <a:lnTo>
                      <a:pt x="18073" y="119454"/>
                    </a:lnTo>
                    <a:lnTo>
                      <a:pt x="-4995" y="-2206"/>
                    </a:lnTo>
                    <a:lnTo>
                      <a:pt x="1256626" y="1651"/>
                    </a:lnTo>
                  </a:path>
                </a:pathLst>
              </a:custGeom>
              <a:solidFill>
                <a:srgbClr val="C1C1C1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B4C128B9-6316-E740-A131-4AEE81E520C1}"/>
                  </a:ext>
                </a:extLst>
              </p:cNvPr>
              <p:cNvSpPr/>
              <p:nvPr/>
            </p:nvSpPr>
            <p:spPr>
              <a:xfrm flipV="1">
                <a:off x="5558802" y="4800936"/>
                <a:ext cx="1262012" cy="123260"/>
              </a:xfrm>
              <a:custGeom>
                <a:avLst/>
                <a:gdLst>
                  <a:gd name="connsiteX0" fmla="*/ 1257018 w 1262012"/>
                  <a:gd name="connsiteY0" fmla="*/ 1769 h 123260"/>
                  <a:gd name="connsiteX1" fmla="*/ 1235245 w 1262012"/>
                  <a:gd name="connsiteY1" fmla="*/ 121057 h 123260"/>
                  <a:gd name="connsiteX2" fmla="*/ 18116 w 1262012"/>
                  <a:gd name="connsiteY2" fmla="*/ 119706 h 123260"/>
                  <a:gd name="connsiteX3" fmla="*/ -4995 w 1262012"/>
                  <a:gd name="connsiteY3" fmla="*/ -2204 h 123260"/>
                  <a:gd name="connsiteX4" fmla="*/ 1257018 w 1262012"/>
                  <a:gd name="connsiteY4" fmla="*/ 1769 h 123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012" h="123260">
                    <a:moveTo>
                      <a:pt x="1257018" y="1769"/>
                    </a:moveTo>
                    <a:lnTo>
                      <a:pt x="1235245" y="121057"/>
                    </a:lnTo>
                    <a:lnTo>
                      <a:pt x="18116" y="119706"/>
                    </a:lnTo>
                    <a:lnTo>
                      <a:pt x="-4995" y="-2204"/>
                    </a:lnTo>
                    <a:lnTo>
                      <a:pt x="1257018" y="1769"/>
                    </a:lnTo>
                  </a:path>
                </a:pathLst>
              </a:custGeom>
              <a:solidFill>
                <a:srgbClr val="C2C2C2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E7B80B43-F80C-3032-E89D-90D8C71BFEEB}"/>
                  </a:ext>
                </a:extLst>
              </p:cNvPr>
              <p:cNvSpPr/>
              <p:nvPr/>
            </p:nvSpPr>
            <p:spPr>
              <a:xfrm flipV="1">
                <a:off x="5558594" y="4801761"/>
                <a:ext cx="1262410" cy="123560"/>
              </a:xfrm>
              <a:custGeom>
                <a:avLst/>
                <a:gdLst>
                  <a:gd name="connsiteX0" fmla="*/ 1257415 w 1262410"/>
                  <a:gd name="connsiteY0" fmla="*/ 1881 h 123560"/>
                  <a:gd name="connsiteX1" fmla="*/ 1235613 w 1262410"/>
                  <a:gd name="connsiteY1" fmla="*/ 121358 h 123560"/>
                  <a:gd name="connsiteX2" fmla="*/ 18146 w 1262410"/>
                  <a:gd name="connsiteY2" fmla="*/ 119952 h 123560"/>
                  <a:gd name="connsiteX3" fmla="*/ -4995 w 1262410"/>
                  <a:gd name="connsiteY3" fmla="*/ -2202 h 123560"/>
                  <a:gd name="connsiteX4" fmla="*/ 1257415 w 1262410"/>
                  <a:gd name="connsiteY4" fmla="*/ 1881 h 123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410" h="123560">
                    <a:moveTo>
                      <a:pt x="1257415" y="1881"/>
                    </a:moveTo>
                    <a:lnTo>
                      <a:pt x="1235613" y="121358"/>
                    </a:lnTo>
                    <a:lnTo>
                      <a:pt x="18146" y="119952"/>
                    </a:lnTo>
                    <a:lnTo>
                      <a:pt x="-4995" y="-2202"/>
                    </a:lnTo>
                    <a:lnTo>
                      <a:pt x="1257415" y="1881"/>
                    </a:lnTo>
                  </a:path>
                </a:pathLst>
              </a:custGeom>
              <a:solidFill>
                <a:srgbClr val="C3C3C3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76E4E9E2-DEC7-1AA5-D177-F2F31A9CD008}"/>
                  </a:ext>
                </a:extLst>
              </p:cNvPr>
              <p:cNvSpPr/>
              <p:nvPr/>
            </p:nvSpPr>
            <p:spPr>
              <a:xfrm flipV="1">
                <a:off x="5558392" y="4802586"/>
                <a:ext cx="1262801" cy="123865"/>
              </a:xfrm>
              <a:custGeom>
                <a:avLst/>
                <a:gdLst>
                  <a:gd name="connsiteX0" fmla="*/ 1257806 w 1262801"/>
                  <a:gd name="connsiteY0" fmla="*/ 1993 h 123865"/>
                  <a:gd name="connsiteX1" fmla="*/ 1235961 w 1262801"/>
                  <a:gd name="connsiteY1" fmla="*/ 121665 h 123865"/>
                  <a:gd name="connsiteX2" fmla="*/ 18183 w 1262801"/>
                  <a:gd name="connsiteY2" fmla="*/ 120205 h 123865"/>
                  <a:gd name="connsiteX3" fmla="*/ -4995 w 1262801"/>
                  <a:gd name="connsiteY3" fmla="*/ -2200 h 123865"/>
                  <a:gd name="connsiteX4" fmla="*/ 1257806 w 1262801"/>
                  <a:gd name="connsiteY4" fmla="*/ 1993 h 123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801" h="123865">
                    <a:moveTo>
                      <a:pt x="1257806" y="1993"/>
                    </a:moveTo>
                    <a:lnTo>
                      <a:pt x="1235961" y="121665"/>
                    </a:lnTo>
                    <a:lnTo>
                      <a:pt x="18183" y="120205"/>
                    </a:lnTo>
                    <a:lnTo>
                      <a:pt x="-4995" y="-2200"/>
                    </a:lnTo>
                    <a:lnTo>
                      <a:pt x="1257806" y="1993"/>
                    </a:lnTo>
                  </a:path>
                </a:pathLst>
              </a:custGeom>
              <a:solidFill>
                <a:srgbClr val="C4C4C4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25756C06-4429-7AD5-218D-F598B23BB2BE}"/>
                  </a:ext>
                </a:extLst>
              </p:cNvPr>
              <p:cNvSpPr/>
              <p:nvPr/>
            </p:nvSpPr>
            <p:spPr>
              <a:xfrm flipV="1">
                <a:off x="5558184" y="4803411"/>
                <a:ext cx="1263192" cy="124171"/>
              </a:xfrm>
              <a:custGeom>
                <a:avLst/>
                <a:gdLst>
                  <a:gd name="connsiteX0" fmla="*/ 1258197 w 1263192"/>
                  <a:gd name="connsiteY0" fmla="*/ 2111 h 124171"/>
                  <a:gd name="connsiteX1" fmla="*/ 1236321 w 1263192"/>
                  <a:gd name="connsiteY1" fmla="*/ 121973 h 124171"/>
                  <a:gd name="connsiteX2" fmla="*/ 18226 w 1263192"/>
                  <a:gd name="connsiteY2" fmla="*/ 120463 h 124171"/>
                  <a:gd name="connsiteX3" fmla="*/ -4995 w 1263192"/>
                  <a:gd name="connsiteY3" fmla="*/ -2198 h 124171"/>
                  <a:gd name="connsiteX4" fmla="*/ 1258197 w 1263192"/>
                  <a:gd name="connsiteY4" fmla="*/ 2111 h 124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192" h="124171">
                    <a:moveTo>
                      <a:pt x="1258197" y="2111"/>
                    </a:moveTo>
                    <a:lnTo>
                      <a:pt x="1236321" y="121973"/>
                    </a:lnTo>
                    <a:lnTo>
                      <a:pt x="18226" y="120463"/>
                    </a:lnTo>
                    <a:lnTo>
                      <a:pt x="-4995" y="-2198"/>
                    </a:lnTo>
                    <a:lnTo>
                      <a:pt x="1258197" y="2111"/>
                    </a:lnTo>
                  </a:path>
                </a:pathLst>
              </a:custGeom>
              <a:solidFill>
                <a:srgbClr val="C5C5C5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51E186F0-A7B1-2013-FCD5-9546572F9F93}"/>
                  </a:ext>
                </a:extLst>
              </p:cNvPr>
              <p:cNvSpPr/>
              <p:nvPr/>
            </p:nvSpPr>
            <p:spPr>
              <a:xfrm flipV="1">
                <a:off x="5557982" y="4804242"/>
                <a:ext cx="1263577" cy="124464"/>
              </a:xfrm>
              <a:custGeom>
                <a:avLst/>
                <a:gdLst>
                  <a:gd name="connsiteX0" fmla="*/ 1258582 w 1263577"/>
                  <a:gd name="connsiteY0" fmla="*/ 2223 h 124464"/>
                  <a:gd name="connsiteX1" fmla="*/ 1236670 w 1263577"/>
                  <a:gd name="connsiteY1" fmla="*/ 122268 h 124464"/>
                  <a:gd name="connsiteX2" fmla="*/ 18256 w 1263577"/>
                  <a:gd name="connsiteY2" fmla="*/ 120710 h 124464"/>
                  <a:gd name="connsiteX3" fmla="*/ -4995 w 1263577"/>
                  <a:gd name="connsiteY3" fmla="*/ -2197 h 124464"/>
                  <a:gd name="connsiteX4" fmla="*/ 1258582 w 1263577"/>
                  <a:gd name="connsiteY4" fmla="*/ 2223 h 12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577" h="124464">
                    <a:moveTo>
                      <a:pt x="1258582" y="2223"/>
                    </a:moveTo>
                    <a:lnTo>
                      <a:pt x="1236670" y="122268"/>
                    </a:lnTo>
                    <a:lnTo>
                      <a:pt x="18256" y="120710"/>
                    </a:lnTo>
                    <a:lnTo>
                      <a:pt x="-4995" y="-2197"/>
                    </a:lnTo>
                    <a:lnTo>
                      <a:pt x="1258582" y="2223"/>
                    </a:lnTo>
                  </a:path>
                </a:pathLst>
              </a:custGeom>
              <a:solidFill>
                <a:srgbClr val="C6C6C6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D32E4EE9-B915-3121-A236-1C56E4D0F570}"/>
                  </a:ext>
                </a:extLst>
              </p:cNvPr>
              <p:cNvSpPr/>
              <p:nvPr/>
            </p:nvSpPr>
            <p:spPr>
              <a:xfrm flipV="1">
                <a:off x="5557769" y="4805068"/>
                <a:ext cx="1263974" cy="124770"/>
              </a:xfrm>
              <a:custGeom>
                <a:avLst/>
                <a:gdLst>
                  <a:gd name="connsiteX0" fmla="*/ 1258980 w 1263974"/>
                  <a:gd name="connsiteY0" fmla="*/ 2340 h 124770"/>
                  <a:gd name="connsiteX1" fmla="*/ 1237043 w 1263974"/>
                  <a:gd name="connsiteY1" fmla="*/ 122575 h 124770"/>
                  <a:gd name="connsiteX2" fmla="*/ 18299 w 1263974"/>
                  <a:gd name="connsiteY2" fmla="*/ 120968 h 124770"/>
                  <a:gd name="connsiteX3" fmla="*/ -4995 w 1263974"/>
                  <a:gd name="connsiteY3" fmla="*/ -2195 h 124770"/>
                  <a:gd name="connsiteX4" fmla="*/ 1258980 w 1263974"/>
                  <a:gd name="connsiteY4" fmla="*/ 2340 h 124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974" h="124770">
                    <a:moveTo>
                      <a:pt x="1258980" y="2340"/>
                    </a:moveTo>
                    <a:lnTo>
                      <a:pt x="1237043" y="122575"/>
                    </a:lnTo>
                    <a:lnTo>
                      <a:pt x="18299" y="120968"/>
                    </a:lnTo>
                    <a:lnTo>
                      <a:pt x="-4995" y="-2195"/>
                    </a:lnTo>
                    <a:lnTo>
                      <a:pt x="1258980" y="2340"/>
                    </a:lnTo>
                  </a:path>
                </a:pathLst>
              </a:custGeom>
              <a:solidFill>
                <a:srgbClr val="C7C7C7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3B7FC618-8AEF-A684-CD61-58A7EFEF7EE6}"/>
                  </a:ext>
                </a:extLst>
              </p:cNvPr>
              <p:cNvSpPr/>
              <p:nvPr/>
            </p:nvSpPr>
            <p:spPr>
              <a:xfrm flipV="1">
                <a:off x="5557567" y="4805893"/>
                <a:ext cx="1264365" cy="125069"/>
              </a:xfrm>
              <a:custGeom>
                <a:avLst/>
                <a:gdLst>
                  <a:gd name="connsiteX0" fmla="*/ 1259371 w 1264365"/>
                  <a:gd name="connsiteY0" fmla="*/ 2446 h 125069"/>
                  <a:gd name="connsiteX1" fmla="*/ 1237391 w 1264365"/>
                  <a:gd name="connsiteY1" fmla="*/ 122877 h 125069"/>
                  <a:gd name="connsiteX2" fmla="*/ 18336 w 1264365"/>
                  <a:gd name="connsiteY2" fmla="*/ 121208 h 125069"/>
                  <a:gd name="connsiteX3" fmla="*/ -4995 w 1264365"/>
                  <a:gd name="connsiteY3" fmla="*/ -2193 h 125069"/>
                  <a:gd name="connsiteX4" fmla="*/ 1259371 w 1264365"/>
                  <a:gd name="connsiteY4" fmla="*/ 2446 h 125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365" h="125069">
                    <a:moveTo>
                      <a:pt x="1259371" y="2446"/>
                    </a:moveTo>
                    <a:lnTo>
                      <a:pt x="1237391" y="122877"/>
                    </a:lnTo>
                    <a:lnTo>
                      <a:pt x="18336" y="121208"/>
                    </a:lnTo>
                    <a:lnTo>
                      <a:pt x="-4995" y="-2193"/>
                    </a:lnTo>
                    <a:lnTo>
                      <a:pt x="1259371" y="2446"/>
                    </a:lnTo>
                  </a:path>
                </a:pathLst>
              </a:custGeom>
              <a:solidFill>
                <a:srgbClr val="C8C8C8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149CA798-A80C-6EDB-55B7-AEC8F7BEEF91}"/>
                  </a:ext>
                </a:extLst>
              </p:cNvPr>
              <p:cNvSpPr/>
              <p:nvPr/>
            </p:nvSpPr>
            <p:spPr>
              <a:xfrm flipV="1">
                <a:off x="5557359" y="4806718"/>
                <a:ext cx="1264757" cy="125375"/>
              </a:xfrm>
              <a:custGeom>
                <a:avLst/>
                <a:gdLst>
                  <a:gd name="connsiteX0" fmla="*/ 1259762 w 1264757"/>
                  <a:gd name="connsiteY0" fmla="*/ 2564 h 125375"/>
                  <a:gd name="connsiteX1" fmla="*/ 1237746 w 1264757"/>
                  <a:gd name="connsiteY1" fmla="*/ 123184 h 125375"/>
                  <a:gd name="connsiteX2" fmla="*/ 18373 w 1264757"/>
                  <a:gd name="connsiteY2" fmla="*/ 121467 h 125375"/>
                  <a:gd name="connsiteX3" fmla="*/ -4995 w 1264757"/>
                  <a:gd name="connsiteY3" fmla="*/ -2191 h 125375"/>
                  <a:gd name="connsiteX4" fmla="*/ 1259762 w 1264757"/>
                  <a:gd name="connsiteY4" fmla="*/ 2564 h 125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757" h="125375">
                    <a:moveTo>
                      <a:pt x="1259762" y="2564"/>
                    </a:moveTo>
                    <a:lnTo>
                      <a:pt x="1237746" y="123184"/>
                    </a:lnTo>
                    <a:lnTo>
                      <a:pt x="18373" y="121467"/>
                    </a:lnTo>
                    <a:lnTo>
                      <a:pt x="-4995" y="-2191"/>
                    </a:lnTo>
                    <a:lnTo>
                      <a:pt x="1259762" y="2564"/>
                    </a:lnTo>
                  </a:path>
                </a:pathLst>
              </a:custGeom>
              <a:solidFill>
                <a:srgbClr val="C9C9C9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4D367354-77F8-0769-F0E5-22EA58BFA1AE}"/>
                  </a:ext>
                </a:extLst>
              </p:cNvPr>
              <p:cNvSpPr/>
              <p:nvPr/>
            </p:nvSpPr>
            <p:spPr>
              <a:xfrm flipV="1">
                <a:off x="5557158" y="4807549"/>
                <a:ext cx="1265141" cy="125668"/>
              </a:xfrm>
              <a:custGeom>
                <a:avLst/>
                <a:gdLst>
                  <a:gd name="connsiteX0" fmla="*/ 1260147 w 1265141"/>
                  <a:gd name="connsiteY0" fmla="*/ 2670 h 125668"/>
                  <a:gd name="connsiteX1" fmla="*/ 1238106 w 1265141"/>
                  <a:gd name="connsiteY1" fmla="*/ 123479 h 125668"/>
                  <a:gd name="connsiteX2" fmla="*/ 18409 w 1265141"/>
                  <a:gd name="connsiteY2" fmla="*/ 121713 h 125668"/>
                  <a:gd name="connsiteX3" fmla="*/ -4995 w 1265141"/>
                  <a:gd name="connsiteY3" fmla="*/ -2189 h 125668"/>
                  <a:gd name="connsiteX4" fmla="*/ 1260147 w 1265141"/>
                  <a:gd name="connsiteY4" fmla="*/ 2670 h 125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5141" h="125668">
                    <a:moveTo>
                      <a:pt x="1260147" y="2670"/>
                    </a:moveTo>
                    <a:lnTo>
                      <a:pt x="1238106" y="123479"/>
                    </a:lnTo>
                    <a:lnTo>
                      <a:pt x="18409" y="121713"/>
                    </a:lnTo>
                    <a:lnTo>
                      <a:pt x="-4995" y="-2189"/>
                    </a:lnTo>
                    <a:lnTo>
                      <a:pt x="1260147" y="2670"/>
                    </a:lnTo>
                  </a:path>
                </a:pathLst>
              </a:custGeom>
              <a:solidFill>
                <a:srgbClr val="CACACA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93038634-C7A8-1DD9-606D-96304FEB4917}"/>
                  </a:ext>
                </a:extLst>
              </p:cNvPr>
              <p:cNvSpPr/>
              <p:nvPr/>
            </p:nvSpPr>
            <p:spPr>
              <a:xfrm flipV="1">
                <a:off x="5556950" y="4808380"/>
                <a:ext cx="1265533" cy="125968"/>
              </a:xfrm>
              <a:custGeom>
                <a:avLst/>
                <a:gdLst>
                  <a:gd name="connsiteX0" fmla="*/ 1260539 w 1265533"/>
                  <a:gd name="connsiteY0" fmla="*/ 2782 h 125968"/>
                  <a:gd name="connsiteX1" fmla="*/ 1238461 w 1265533"/>
                  <a:gd name="connsiteY1" fmla="*/ 123781 h 125968"/>
                  <a:gd name="connsiteX2" fmla="*/ 18452 w 1265533"/>
                  <a:gd name="connsiteY2" fmla="*/ 121972 h 125968"/>
                  <a:gd name="connsiteX3" fmla="*/ -4995 w 1265533"/>
                  <a:gd name="connsiteY3" fmla="*/ -2188 h 125968"/>
                  <a:gd name="connsiteX4" fmla="*/ 1260539 w 1265533"/>
                  <a:gd name="connsiteY4" fmla="*/ 2782 h 125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5533" h="125968">
                    <a:moveTo>
                      <a:pt x="1260539" y="2782"/>
                    </a:moveTo>
                    <a:lnTo>
                      <a:pt x="1238461" y="123781"/>
                    </a:lnTo>
                    <a:lnTo>
                      <a:pt x="18452" y="121972"/>
                    </a:lnTo>
                    <a:lnTo>
                      <a:pt x="-4995" y="-2188"/>
                    </a:lnTo>
                    <a:lnTo>
                      <a:pt x="1260539" y="2782"/>
                    </a:lnTo>
                  </a:path>
                </a:pathLst>
              </a:custGeom>
              <a:solidFill>
                <a:srgbClr val="CBCBCB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918799C5-B23F-BC8B-C207-5845B1F4662E}"/>
                  </a:ext>
                </a:extLst>
              </p:cNvPr>
              <p:cNvSpPr/>
              <p:nvPr/>
            </p:nvSpPr>
            <p:spPr>
              <a:xfrm flipV="1">
                <a:off x="5556742" y="4809200"/>
                <a:ext cx="1265930" cy="126280"/>
              </a:xfrm>
              <a:custGeom>
                <a:avLst/>
                <a:gdLst>
                  <a:gd name="connsiteX0" fmla="*/ 1260936 w 1265930"/>
                  <a:gd name="connsiteY0" fmla="*/ 2900 h 126280"/>
                  <a:gd name="connsiteX1" fmla="*/ 1238821 w 1265930"/>
                  <a:gd name="connsiteY1" fmla="*/ 124094 h 126280"/>
                  <a:gd name="connsiteX2" fmla="*/ 18483 w 1265930"/>
                  <a:gd name="connsiteY2" fmla="*/ 122218 h 126280"/>
                  <a:gd name="connsiteX3" fmla="*/ -4995 w 1265930"/>
                  <a:gd name="connsiteY3" fmla="*/ -2186 h 126280"/>
                  <a:gd name="connsiteX4" fmla="*/ 1260936 w 1265930"/>
                  <a:gd name="connsiteY4" fmla="*/ 2900 h 126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5930" h="126280">
                    <a:moveTo>
                      <a:pt x="1260936" y="2900"/>
                    </a:moveTo>
                    <a:lnTo>
                      <a:pt x="1238821" y="124094"/>
                    </a:lnTo>
                    <a:lnTo>
                      <a:pt x="18483" y="122218"/>
                    </a:lnTo>
                    <a:lnTo>
                      <a:pt x="-4995" y="-2186"/>
                    </a:lnTo>
                    <a:lnTo>
                      <a:pt x="1260936" y="2900"/>
                    </a:lnTo>
                  </a:path>
                </a:pathLst>
              </a:custGeom>
              <a:solidFill>
                <a:srgbClr val="CCCCCC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9E7943DF-F0AC-066B-31D3-4EF3607065B4}"/>
                  </a:ext>
                </a:extLst>
              </p:cNvPr>
              <p:cNvSpPr/>
              <p:nvPr/>
            </p:nvSpPr>
            <p:spPr>
              <a:xfrm flipV="1">
                <a:off x="5556534" y="4810031"/>
                <a:ext cx="1266321" cy="126573"/>
              </a:xfrm>
              <a:custGeom>
                <a:avLst/>
                <a:gdLst>
                  <a:gd name="connsiteX0" fmla="*/ 1261327 w 1266321"/>
                  <a:gd name="connsiteY0" fmla="*/ 3011 h 126573"/>
                  <a:gd name="connsiteX1" fmla="*/ 1239176 w 1266321"/>
                  <a:gd name="connsiteY1" fmla="*/ 124390 h 126573"/>
                  <a:gd name="connsiteX2" fmla="*/ 18525 w 1266321"/>
                  <a:gd name="connsiteY2" fmla="*/ 122464 h 126573"/>
                  <a:gd name="connsiteX3" fmla="*/ -4995 w 1266321"/>
                  <a:gd name="connsiteY3" fmla="*/ -2184 h 126573"/>
                  <a:gd name="connsiteX4" fmla="*/ 1261327 w 1266321"/>
                  <a:gd name="connsiteY4" fmla="*/ 3011 h 12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321" h="126573">
                    <a:moveTo>
                      <a:pt x="1261327" y="3011"/>
                    </a:moveTo>
                    <a:lnTo>
                      <a:pt x="1239176" y="124390"/>
                    </a:lnTo>
                    <a:lnTo>
                      <a:pt x="18525" y="122464"/>
                    </a:lnTo>
                    <a:lnTo>
                      <a:pt x="-4995" y="-2184"/>
                    </a:lnTo>
                    <a:lnTo>
                      <a:pt x="1261327" y="3011"/>
                    </a:lnTo>
                  </a:path>
                </a:pathLst>
              </a:custGeom>
              <a:solidFill>
                <a:srgbClr val="CDCDCD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7944D424-72E4-36B2-F4FE-126141A7CAC9}"/>
                  </a:ext>
                </a:extLst>
              </p:cNvPr>
              <p:cNvSpPr/>
              <p:nvPr/>
            </p:nvSpPr>
            <p:spPr>
              <a:xfrm flipV="1">
                <a:off x="5556332" y="4810856"/>
                <a:ext cx="1266706" cy="126879"/>
              </a:xfrm>
              <a:custGeom>
                <a:avLst/>
                <a:gdLst>
                  <a:gd name="connsiteX0" fmla="*/ 1261712 w 1266706"/>
                  <a:gd name="connsiteY0" fmla="*/ 3123 h 126879"/>
                  <a:gd name="connsiteX1" fmla="*/ 1239531 w 1266706"/>
                  <a:gd name="connsiteY1" fmla="*/ 124697 h 126879"/>
                  <a:gd name="connsiteX2" fmla="*/ 18562 w 1266706"/>
                  <a:gd name="connsiteY2" fmla="*/ 122723 h 126879"/>
                  <a:gd name="connsiteX3" fmla="*/ -4995 w 1266706"/>
                  <a:gd name="connsiteY3" fmla="*/ -2182 h 126879"/>
                  <a:gd name="connsiteX4" fmla="*/ 1261712 w 1266706"/>
                  <a:gd name="connsiteY4" fmla="*/ 3123 h 126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706" h="126879">
                    <a:moveTo>
                      <a:pt x="1261712" y="3123"/>
                    </a:moveTo>
                    <a:lnTo>
                      <a:pt x="1239531" y="124697"/>
                    </a:lnTo>
                    <a:lnTo>
                      <a:pt x="18562" y="122723"/>
                    </a:lnTo>
                    <a:lnTo>
                      <a:pt x="-4995" y="-2182"/>
                    </a:lnTo>
                    <a:lnTo>
                      <a:pt x="1261712" y="3123"/>
                    </a:lnTo>
                  </a:path>
                </a:pathLst>
              </a:custGeom>
              <a:solidFill>
                <a:srgbClr val="CECECE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D71C1A20-AA4B-BCF0-F747-C3FE0C0A5CB7}"/>
                  </a:ext>
                </a:extLst>
              </p:cNvPr>
              <p:cNvSpPr/>
              <p:nvPr/>
            </p:nvSpPr>
            <p:spPr>
              <a:xfrm flipV="1">
                <a:off x="5556125" y="4811687"/>
                <a:ext cx="1267103" cy="127172"/>
              </a:xfrm>
              <a:custGeom>
                <a:avLst/>
                <a:gdLst>
                  <a:gd name="connsiteX0" fmla="*/ 1262109 w 1267103"/>
                  <a:gd name="connsiteY0" fmla="*/ 3235 h 127172"/>
                  <a:gd name="connsiteX1" fmla="*/ 1239891 w 1267103"/>
                  <a:gd name="connsiteY1" fmla="*/ 124992 h 127172"/>
                  <a:gd name="connsiteX2" fmla="*/ 18598 w 1267103"/>
                  <a:gd name="connsiteY2" fmla="*/ 122969 h 127172"/>
                  <a:gd name="connsiteX3" fmla="*/ -4995 w 1267103"/>
                  <a:gd name="connsiteY3" fmla="*/ -2180 h 127172"/>
                  <a:gd name="connsiteX4" fmla="*/ 1262109 w 1267103"/>
                  <a:gd name="connsiteY4" fmla="*/ 3235 h 12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7103" h="127172">
                    <a:moveTo>
                      <a:pt x="1262109" y="3235"/>
                    </a:moveTo>
                    <a:lnTo>
                      <a:pt x="1239891" y="124992"/>
                    </a:lnTo>
                    <a:lnTo>
                      <a:pt x="18598" y="122969"/>
                    </a:lnTo>
                    <a:lnTo>
                      <a:pt x="-4995" y="-2180"/>
                    </a:lnTo>
                    <a:lnTo>
                      <a:pt x="1262109" y="3235"/>
                    </a:lnTo>
                  </a:path>
                </a:pathLst>
              </a:custGeom>
              <a:solidFill>
                <a:srgbClr val="CFCFCF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477498D2-20DA-64AB-EAD0-FE5872F17F51}"/>
                  </a:ext>
                </a:extLst>
              </p:cNvPr>
              <p:cNvSpPr/>
              <p:nvPr/>
            </p:nvSpPr>
            <p:spPr>
              <a:xfrm flipV="1">
                <a:off x="5555923" y="4812506"/>
                <a:ext cx="1267495" cy="127484"/>
              </a:xfrm>
              <a:custGeom>
                <a:avLst/>
                <a:gdLst>
                  <a:gd name="connsiteX0" fmla="*/ 1262500 w 1267495"/>
                  <a:gd name="connsiteY0" fmla="*/ 3353 h 127484"/>
                  <a:gd name="connsiteX1" fmla="*/ 1240239 w 1267495"/>
                  <a:gd name="connsiteY1" fmla="*/ 125306 h 127484"/>
                  <a:gd name="connsiteX2" fmla="*/ 18629 w 1267495"/>
                  <a:gd name="connsiteY2" fmla="*/ 123221 h 127484"/>
                  <a:gd name="connsiteX3" fmla="*/ -4995 w 1267495"/>
                  <a:gd name="connsiteY3" fmla="*/ -2179 h 127484"/>
                  <a:gd name="connsiteX4" fmla="*/ 1262500 w 1267495"/>
                  <a:gd name="connsiteY4" fmla="*/ 3353 h 12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7495" h="127484">
                    <a:moveTo>
                      <a:pt x="1262500" y="3353"/>
                    </a:moveTo>
                    <a:lnTo>
                      <a:pt x="1240239" y="125306"/>
                    </a:lnTo>
                    <a:lnTo>
                      <a:pt x="18629" y="123221"/>
                    </a:lnTo>
                    <a:lnTo>
                      <a:pt x="-4995" y="-2179"/>
                    </a:lnTo>
                    <a:lnTo>
                      <a:pt x="1262500" y="3353"/>
                    </a:lnTo>
                  </a:path>
                </a:pathLst>
              </a:custGeom>
              <a:solidFill>
                <a:srgbClr val="D0CFCF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87A1DFA2-7812-1D5B-910C-930B1EB57DE0}"/>
                  </a:ext>
                </a:extLst>
              </p:cNvPr>
              <p:cNvSpPr/>
              <p:nvPr/>
            </p:nvSpPr>
            <p:spPr>
              <a:xfrm flipV="1">
                <a:off x="5555709" y="4813338"/>
                <a:ext cx="1267892" cy="127777"/>
              </a:xfrm>
              <a:custGeom>
                <a:avLst/>
                <a:gdLst>
                  <a:gd name="connsiteX0" fmla="*/ 1262898 w 1267892"/>
                  <a:gd name="connsiteY0" fmla="*/ 3459 h 127777"/>
                  <a:gd name="connsiteX1" fmla="*/ 1240606 w 1267892"/>
                  <a:gd name="connsiteY1" fmla="*/ 125601 h 127777"/>
                  <a:gd name="connsiteX2" fmla="*/ 18678 w 1267892"/>
                  <a:gd name="connsiteY2" fmla="*/ 123468 h 127777"/>
                  <a:gd name="connsiteX3" fmla="*/ -4995 w 1267892"/>
                  <a:gd name="connsiteY3" fmla="*/ -2177 h 127777"/>
                  <a:gd name="connsiteX4" fmla="*/ 1262898 w 1267892"/>
                  <a:gd name="connsiteY4" fmla="*/ 3459 h 127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7892" h="127777">
                    <a:moveTo>
                      <a:pt x="1262898" y="3459"/>
                    </a:moveTo>
                    <a:lnTo>
                      <a:pt x="1240606" y="125601"/>
                    </a:lnTo>
                    <a:lnTo>
                      <a:pt x="18678" y="123468"/>
                    </a:lnTo>
                    <a:lnTo>
                      <a:pt x="-4995" y="-2177"/>
                    </a:lnTo>
                    <a:lnTo>
                      <a:pt x="1262898" y="3459"/>
                    </a:lnTo>
                  </a:path>
                </a:pathLst>
              </a:custGeom>
              <a:solidFill>
                <a:srgbClr val="D1D0D0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1F5A9587-4477-9109-D78E-5530906F559A}"/>
                  </a:ext>
                </a:extLst>
              </p:cNvPr>
              <p:cNvSpPr/>
              <p:nvPr/>
            </p:nvSpPr>
            <p:spPr>
              <a:xfrm flipV="1">
                <a:off x="5555507" y="4814163"/>
                <a:ext cx="1268277" cy="128077"/>
              </a:xfrm>
              <a:custGeom>
                <a:avLst/>
                <a:gdLst>
                  <a:gd name="connsiteX0" fmla="*/ 1263283 w 1268277"/>
                  <a:gd name="connsiteY0" fmla="*/ 3571 h 128077"/>
                  <a:gd name="connsiteX1" fmla="*/ 1240961 w 1268277"/>
                  <a:gd name="connsiteY1" fmla="*/ 125902 h 128077"/>
                  <a:gd name="connsiteX2" fmla="*/ 18709 w 1268277"/>
                  <a:gd name="connsiteY2" fmla="*/ 123720 h 128077"/>
                  <a:gd name="connsiteX3" fmla="*/ -4995 w 1268277"/>
                  <a:gd name="connsiteY3" fmla="*/ -2175 h 128077"/>
                  <a:gd name="connsiteX4" fmla="*/ 1263283 w 1268277"/>
                  <a:gd name="connsiteY4" fmla="*/ 3571 h 128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8277" h="128077">
                    <a:moveTo>
                      <a:pt x="1263283" y="3571"/>
                    </a:moveTo>
                    <a:lnTo>
                      <a:pt x="1240961" y="125902"/>
                    </a:lnTo>
                    <a:lnTo>
                      <a:pt x="18709" y="123720"/>
                    </a:lnTo>
                    <a:lnTo>
                      <a:pt x="-4995" y="-2175"/>
                    </a:lnTo>
                    <a:lnTo>
                      <a:pt x="1263283" y="3571"/>
                    </a:lnTo>
                  </a:path>
                </a:pathLst>
              </a:custGeom>
              <a:solidFill>
                <a:srgbClr val="D2D1D1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C6BC8755-B869-FF1B-EA27-909A7F7714A6}"/>
                  </a:ext>
                </a:extLst>
              </p:cNvPr>
              <p:cNvSpPr/>
              <p:nvPr/>
            </p:nvSpPr>
            <p:spPr>
              <a:xfrm flipV="1">
                <a:off x="5555299" y="4814994"/>
                <a:ext cx="1268674" cy="128376"/>
              </a:xfrm>
              <a:custGeom>
                <a:avLst/>
                <a:gdLst>
                  <a:gd name="connsiteX0" fmla="*/ 1263680 w 1268674"/>
                  <a:gd name="connsiteY0" fmla="*/ 3689 h 128376"/>
                  <a:gd name="connsiteX1" fmla="*/ 1241315 w 1268674"/>
                  <a:gd name="connsiteY1" fmla="*/ 126204 h 128376"/>
                  <a:gd name="connsiteX2" fmla="*/ 18752 w 1268674"/>
                  <a:gd name="connsiteY2" fmla="*/ 123973 h 128376"/>
                  <a:gd name="connsiteX3" fmla="*/ -4995 w 1268674"/>
                  <a:gd name="connsiteY3" fmla="*/ -2173 h 128376"/>
                  <a:gd name="connsiteX4" fmla="*/ 1263680 w 1268674"/>
                  <a:gd name="connsiteY4" fmla="*/ 3689 h 128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8674" h="128376">
                    <a:moveTo>
                      <a:pt x="1263680" y="3689"/>
                    </a:moveTo>
                    <a:lnTo>
                      <a:pt x="1241315" y="126204"/>
                    </a:lnTo>
                    <a:lnTo>
                      <a:pt x="18752" y="123973"/>
                    </a:lnTo>
                    <a:lnTo>
                      <a:pt x="-4995" y="-2173"/>
                    </a:lnTo>
                    <a:lnTo>
                      <a:pt x="1263680" y="3689"/>
                    </a:lnTo>
                  </a:path>
                </a:pathLst>
              </a:custGeom>
              <a:solidFill>
                <a:srgbClr val="D3D2D2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029AC1CD-837B-EA3D-C6B0-29AE8C3D8538}"/>
                  </a:ext>
                </a:extLst>
              </p:cNvPr>
              <p:cNvSpPr/>
              <p:nvPr/>
            </p:nvSpPr>
            <p:spPr>
              <a:xfrm flipV="1">
                <a:off x="5555098" y="4815813"/>
                <a:ext cx="1269059" cy="128682"/>
              </a:xfrm>
              <a:custGeom>
                <a:avLst/>
                <a:gdLst>
                  <a:gd name="connsiteX0" fmla="*/ 1264065 w 1269059"/>
                  <a:gd name="connsiteY0" fmla="*/ 3794 h 128682"/>
                  <a:gd name="connsiteX1" fmla="*/ 1241670 w 1269059"/>
                  <a:gd name="connsiteY1" fmla="*/ 126511 h 128682"/>
                  <a:gd name="connsiteX2" fmla="*/ 18782 w 1269059"/>
                  <a:gd name="connsiteY2" fmla="*/ 124219 h 128682"/>
                  <a:gd name="connsiteX3" fmla="*/ -4995 w 1269059"/>
                  <a:gd name="connsiteY3" fmla="*/ -2171 h 128682"/>
                  <a:gd name="connsiteX4" fmla="*/ 1264065 w 1269059"/>
                  <a:gd name="connsiteY4" fmla="*/ 3794 h 128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59" h="128682">
                    <a:moveTo>
                      <a:pt x="1264065" y="3794"/>
                    </a:moveTo>
                    <a:lnTo>
                      <a:pt x="1241670" y="126511"/>
                    </a:lnTo>
                    <a:lnTo>
                      <a:pt x="18782" y="124219"/>
                    </a:lnTo>
                    <a:lnTo>
                      <a:pt x="-4995" y="-2171"/>
                    </a:lnTo>
                    <a:lnTo>
                      <a:pt x="1264065" y="3794"/>
                    </a:lnTo>
                  </a:path>
                </a:pathLst>
              </a:custGeom>
              <a:solidFill>
                <a:srgbClr val="D4D3D3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7AEB2D14-1CA2-49FE-9897-251DA2AC7C08}"/>
                  </a:ext>
                </a:extLst>
              </p:cNvPr>
              <p:cNvSpPr/>
              <p:nvPr/>
            </p:nvSpPr>
            <p:spPr>
              <a:xfrm flipV="1">
                <a:off x="5554890" y="4816644"/>
                <a:ext cx="1269451" cy="128981"/>
              </a:xfrm>
              <a:custGeom>
                <a:avLst/>
                <a:gdLst>
                  <a:gd name="connsiteX0" fmla="*/ 1264456 w 1269451"/>
                  <a:gd name="connsiteY0" fmla="*/ 3912 h 128981"/>
                  <a:gd name="connsiteX1" fmla="*/ 1242030 w 1269451"/>
                  <a:gd name="connsiteY1" fmla="*/ 126812 h 128981"/>
                  <a:gd name="connsiteX2" fmla="*/ 18819 w 1269451"/>
                  <a:gd name="connsiteY2" fmla="*/ 124471 h 128981"/>
                  <a:gd name="connsiteX3" fmla="*/ -4995 w 1269451"/>
                  <a:gd name="connsiteY3" fmla="*/ -2169 h 128981"/>
                  <a:gd name="connsiteX4" fmla="*/ 1264456 w 1269451"/>
                  <a:gd name="connsiteY4" fmla="*/ 3912 h 128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451" h="128981">
                    <a:moveTo>
                      <a:pt x="1264456" y="3912"/>
                    </a:moveTo>
                    <a:lnTo>
                      <a:pt x="1242030" y="126812"/>
                    </a:lnTo>
                    <a:lnTo>
                      <a:pt x="18819" y="124471"/>
                    </a:lnTo>
                    <a:lnTo>
                      <a:pt x="-4995" y="-2169"/>
                    </a:lnTo>
                    <a:lnTo>
                      <a:pt x="1264456" y="3912"/>
                    </a:lnTo>
                  </a:path>
                </a:pathLst>
              </a:custGeom>
              <a:solidFill>
                <a:srgbClr val="D5D4D4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5B9CBBE6-F3CC-24F9-1AB5-FE85B8126B12}"/>
                  </a:ext>
                </a:extLst>
              </p:cNvPr>
              <p:cNvSpPr/>
              <p:nvPr/>
            </p:nvSpPr>
            <p:spPr>
              <a:xfrm flipV="1">
                <a:off x="5554682" y="4817470"/>
                <a:ext cx="1269842" cy="129281"/>
              </a:xfrm>
              <a:custGeom>
                <a:avLst/>
                <a:gdLst>
                  <a:gd name="connsiteX0" fmla="*/ 1264848 w 1269842"/>
                  <a:gd name="connsiteY0" fmla="*/ 4024 h 129281"/>
                  <a:gd name="connsiteX1" fmla="*/ 1242391 w 1269842"/>
                  <a:gd name="connsiteY1" fmla="*/ 127114 h 129281"/>
                  <a:gd name="connsiteX2" fmla="*/ 18862 w 1269842"/>
                  <a:gd name="connsiteY2" fmla="*/ 124718 h 129281"/>
                  <a:gd name="connsiteX3" fmla="*/ -4995 w 1269842"/>
                  <a:gd name="connsiteY3" fmla="*/ -2168 h 129281"/>
                  <a:gd name="connsiteX4" fmla="*/ 1264848 w 1269842"/>
                  <a:gd name="connsiteY4" fmla="*/ 4024 h 129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842" h="129281">
                    <a:moveTo>
                      <a:pt x="1264848" y="4024"/>
                    </a:moveTo>
                    <a:lnTo>
                      <a:pt x="1242391" y="127114"/>
                    </a:lnTo>
                    <a:lnTo>
                      <a:pt x="18862" y="124718"/>
                    </a:lnTo>
                    <a:lnTo>
                      <a:pt x="-4995" y="-2168"/>
                    </a:lnTo>
                    <a:lnTo>
                      <a:pt x="1264848" y="4024"/>
                    </a:lnTo>
                  </a:path>
                </a:pathLst>
              </a:custGeom>
              <a:solidFill>
                <a:srgbClr val="D6D5D5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7D031F20-F946-259F-6141-11A394B4E729}"/>
                  </a:ext>
                </a:extLst>
              </p:cNvPr>
              <p:cNvSpPr/>
              <p:nvPr/>
            </p:nvSpPr>
            <p:spPr>
              <a:xfrm flipV="1">
                <a:off x="5554474" y="4818301"/>
                <a:ext cx="1270239" cy="129580"/>
              </a:xfrm>
              <a:custGeom>
                <a:avLst/>
                <a:gdLst>
                  <a:gd name="connsiteX0" fmla="*/ 1265245 w 1270239"/>
                  <a:gd name="connsiteY0" fmla="*/ 4136 h 129580"/>
                  <a:gd name="connsiteX1" fmla="*/ 1242746 w 1270239"/>
                  <a:gd name="connsiteY1" fmla="*/ 127415 h 129580"/>
                  <a:gd name="connsiteX2" fmla="*/ 18898 w 1270239"/>
                  <a:gd name="connsiteY2" fmla="*/ 124976 h 129580"/>
                  <a:gd name="connsiteX3" fmla="*/ -4995 w 1270239"/>
                  <a:gd name="connsiteY3" fmla="*/ -2166 h 129580"/>
                  <a:gd name="connsiteX4" fmla="*/ 1265245 w 1270239"/>
                  <a:gd name="connsiteY4" fmla="*/ 4136 h 129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0239" h="129580">
                    <a:moveTo>
                      <a:pt x="1265245" y="4136"/>
                    </a:moveTo>
                    <a:lnTo>
                      <a:pt x="1242746" y="127415"/>
                    </a:lnTo>
                    <a:lnTo>
                      <a:pt x="18898" y="124976"/>
                    </a:lnTo>
                    <a:lnTo>
                      <a:pt x="-4995" y="-2166"/>
                    </a:lnTo>
                    <a:lnTo>
                      <a:pt x="1265245" y="4136"/>
                    </a:lnTo>
                  </a:path>
                </a:pathLst>
              </a:custGeom>
              <a:solidFill>
                <a:srgbClr val="D7D6D6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2A62368F-B98B-5016-3915-B33CF972BB3F}"/>
                  </a:ext>
                </a:extLst>
              </p:cNvPr>
              <p:cNvSpPr/>
              <p:nvPr/>
            </p:nvSpPr>
            <p:spPr>
              <a:xfrm flipV="1">
                <a:off x="5554272" y="4819120"/>
                <a:ext cx="1270624" cy="129886"/>
              </a:xfrm>
              <a:custGeom>
                <a:avLst/>
                <a:gdLst>
                  <a:gd name="connsiteX0" fmla="*/ 1265630 w 1270624"/>
                  <a:gd name="connsiteY0" fmla="*/ 4248 h 129886"/>
                  <a:gd name="connsiteX1" fmla="*/ 1243094 w 1270624"/>
                  <a:gd name="connsiteY1" fmla="*/ 127722 h 129886"/>
                  <a:gd name="connsiteX2" fmla="*/ 18935 w 1270624"/>
                  <a:gd name="connsiteY2" fmla="*/ 125216 h 129886"/>
                  <a:gd name="connsiteX3" fmla="*/ -4995 w 1270624"/>
                  <a:gd name="connsiteY3" fmla="*/ -2164 h 129886"/>
                  <a:gd name="connsiteX4" fmla="*/ 1265630 w 1270624"/>
                  <a:gd name="connsiteY4" fmla="*/ 4248 h 129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0624" h="129886">
                    <a:moveTo>
                      <a:pt x="1265630" y="4248"/>
                    </a:moveTo>
                    <a:lnTo>
                      <a:pt x="1243094" y="127722"/>
                    </a:lnTo>
                    <a:lnTo>
                      <a:pt x="18935" y="125216"/>
                    </a:lnTo>
                    <a:lnTo>
                      <a:pt x="-4995" y="-2164"/>
                    </a:lnTo>
                    <a:lnTo>
                      <a:pt x="1265630" y="4248"/>
                    </a:lnTo>
                  </a:path>
                </a:pathLst>
              </a:custGeom>
              <a:solidFill>
                <a:srgbClr val="D8D7D7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009744AB-B43C-0AB7-9F19-C97C42FADD7F}"/>
                  </a:ext>
                </a:extLst>
              </p:cNvPr>
              <p:cNvSpPr/>
              <p:nvPr/>
            </p:nvSpPr>
            <p:spPr>
              <a:xfrm flipV="1">
                <a:off x="5554065" y="4819951"/>
                <a:ext cx="1271015" cy="130185"/>
              </a:xfrm>
              <a:custGeom>
                <a:avLst/>
                <a:gdLst>
                  <a:gd name="connsiteX0" fmla="*/ 1266021 w 1271015"/>
                  <a:gd name="connsiteY0" fmla="*/ 4366 h 130185"/>
                  <a:gd name="connsiteX1" fmla="*/ 1243461 w 1271015"/>
                  <a:gd name="connsiteY1" fmla="*/ 128024 h 130185"/>
                  <a:gd name="connsiteX2" fmla="*/ 18972 w 1271015"/>
                  <a:gd name="connsiteY2" fmla="*/ 125475 h 130185"/>
                  <a:gd name="connsiteX3" fmla="*/ -4995 w 1271015"/>
                  <a:gd name="connsiteY3" fmla="*/ -2162 h 130185"/>
                  <a:gd name="connsiteX4" fmla="*/ 1266021 w 1271015"/>
                  <a:gd name="connsiteY4" fmla="*/ 4366 h 130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015" h="130185">
                    <a:moveTo>
                      <a:pt x="1266021" y="4366"/>
                    </a:moveTo>
                    <a:lnTo>
                      <a:pt x="1243461" y="128024"/>
                    </a:lnTo>
                    <a:lnTo>
                      <a:pt x="18972" y="125475"/>
                    </a:lnTo>
                    <a:lnTo>
                      <a:pt x="-4995" y="-2162"/>
                    </a:lnTo>
                    <a:lnTo>
                      <a:pt x="1266021" y="4366"/>
                    </a:lnTo>
                  </a:path>
                </a:pathLst>
              </a:custGeom>
              <a:solidFill>
                <a:srgbClr val="D9D8D8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4EDE7529-0A24-2C28-1E4F-DDF8DAD8A669}"/>
                  </a:ext>
                </a:extLst>
              </p:cNvPr>
              <p:cNvSpPr/>
              <p:nvPr/>
            </p:nvSpPr>
            <p:spPr>
              <a:xfrm flipV="1">
                <a:off x="5553863" y="4820776"/>
                <a:ext cx="1271407" cy="130491"/>
              </a:xfrm>
              <a:custGeom>
                <a:avLst/>
                <a:gdLst>
                  <a:gd name="connsiteX0" fmla="*/ 1266413 w 1271407"/>
                  <a:gd name="connsiteY0" fmla="*/ 4478 h 130491"/>
                  <a:gd name="connsiteX1" fmla="*/ 1243809 w 1271407"/>
                  <a:gd name="connsiteY1" fmla="*/ 128331 h 130491"/>
                  <a:gd name="connsiteX2" fmla="*/ 19002 w 1271407"/>
                  <a:gd name="connsiteY2" fmla="*/ 125727 h 130491"/>
                  <a:gd name="connsiteX3" fmla="*/ -4995 w 1271407"/>
                  <a:gd name="connsiteY3" fmla="*/ -2160 h 130491"/>
                  <a:gd name="connsiteX4" fmla="*/ 1266413 w 1271407"/>
                  <a:gd name="connsiteY4" fmla="*/ 4478 h 13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407" h="130491">
                    <a:moveTo>
                      <a:pt x="1266413" y="4478"/>
                    </a:moveTo>
                    <a:lnTo>
                      <a:pt x="1243809" y="128331"/>
                    </a:lnTo>
                    <a:lnTo>
                      <a:pt x="19002" y="125727"/>
                    </a:lnTo>
                    <a:lnTo>
                      <a:pt x="-4995" y="-2160"/>
                    </a:lnTo>
                    <a:lnTo>
                      <a:pt x="1266413" y="4478"/>
                    </a:lnTo>
                  </a:path>
                </a:pathLst>
              </a:custGeom>
              <a:solidFill>
                <a:srgbClr val="DAD9D9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A51CC839-9EAB-06E0-C7C0-E0903FD28F63}"/>
                  </a:ext>
                </a:extLst>
              </p:cNvPr>
              <p:cNvSpPr/>
              <p:nvPr/>
            </p:nvSpPr>
            <p:spPr>
              <a:xfrm flipV="1">
                <a:off x="5553655" y="4821608"/>
                <a:ext cx="1271798" cy="130784"/>
              </a:xfrm>
              <a:custGeom>
                <a:avLst/>
                <a:gdLst>
                  <a:gd name="connsiteX0" fmla="*/ 1266804 w 1271798"/>
                  <a:gd name="connsiteY0" fmla="*/ 4589 h 130784"/>
                  <a:gd name="connsiteX1" fmla="*/ 1244170 w 1271798"/>
                  <a:gd name="connsiteY1" fmla="*/ 128626 h 130784"/>
                  <a:gd name="connsiteX2" fmla="*/ 19045 w 1271798"/>
                  <a:gd name="connsiteY2" fmla="*/ 125980 h 130784"/>
                  <a:gd name="connsiteX3" fmla="*/ -4995 w 1271798"/>
                  <a:gd name="connsiteY3" fmla="*/ -2159 h 130784"/>
                  <a:gd name="connsiteX4" fmla="*/ 1266804 w 1271798"/>
                  <a:gd name="connsiteY4" fmla="*/ 4589 h 130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798" h="130784">
                    <a:moveTo>
                      <a:pt x="1266804" y="4589"/>
                    </a:moveTo>
                    <a:lnTo>
                      <a:pt x="1244170" y="128626"/>
                    </a:lnTo>
                    <a:lnTo>
                      <a:pt x="19045" y="125980"/>
                    </a:lnTo>
                    <a:lnTo>
                      <a:pt x="-4995" y="-2159"/>
                    </a:lnTo>
                    <a:lnTo>
                      <a:pt x="1266804" y="4589"/>
                    </a:lnTo>
                  </a:path>
                </a:pathLst>
              </a:custGeom>
              <a:solidFill>
                <a:srgbClr val="DBDADA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83B3B83D-CEC7-8DDE-F16E-4F80BF85F2C9}"/>
                  </a:ext>
                </a:extLst>
              </p:cNvPr>
              <p:cNvSpPr/>
              <p:nvPr/>
            </p:nvSpPr>
            <p:spPr>
              <a:xfrm flipV="1">
                <a:off x="5553447" y="4822427"/>
                <a:ext cx="1272195" cy="131096"/>
              </a:xfrm>
              <a:custGeom>
                <a:avLst/>
                <a:gdLst>
                  <a:gd name="connsiteX0" fmla="*/ 1267201 w 1272195"/>
                  <a:gd name="connsiteY0" fmla="*/ 4707 h 131096"/>
                  <a:gd name="connsiteX1" fmla="*/ 1244531 w 1272195"/>
                  <a:gd name="connsiteY1" fmla="*/ 128940 h 131096"/>
                  <a:gd name="connsiteX2" fmla="*/ 19088 w 1272195"/>
                  <a:gd name="connsiteY2" fmla="*/ 126232 h 131096"/>
                  <a:gd name="connsiteX3" fmla="*/ -4995 w 1272195"/>
                  <a:gd name="connsiteY3" fmla="*/ -2157 h 131096"/>
                  <a:gd name="connsiteX4" fmla="*/ 1267201 w 1272195"/>
                  <a:gd name="connsiteY4" fmla="*/ 4707 h 131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2195" h="131096">
                    <a:moveTo>
                      <a:pt x="1267201" y="4707"/>
                    </a:moveTo>
                    <a:lnTo>
                      <a:pt x="1244531" y="128940"/>
                    </a:lnTo>
                    <a:lnTo>
                      <a:pt x="19088" y="126232"/>
                    </a:lnTo>
                    <a:lnTo>
                      <a:pt x="-4995" y="-2157"/>
                    </a:lnTo>
                    <a:lnTo>
                      <a:pt x="1267201" y="4707"/>
                    </a:lnTo>
                  </a:path>
                </a:pathLst>
              </a:custGeom>
              <a:solidFill>
                <a:srgbClr val="DCDBDB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52FE6978-FBF2-B770-BD5C-5F14D09A9C22}"/>
                  </a:ext>
                </a:extLst>
              </p:cNvPr>
              <p:cNvSpPr/>
              <p:nvPr/>
            </p:nvSpPr>
            <p:spPr>
              <a:xfrm flipV="1">
                <a:off x="5553239" y="4823258"/>
                <a:ext cx="1272586" cy="131389"/>
              </a:xfrm>
              <a:custGeom>
                <a:avLst/>
                <a:gdLst>
                  <a:gd name="connsiteX0" fmla="*/ 1267592 w 1272586"/>
                  <a:gd name="connsiteY0" fmla="*/ 4813 h 131389"/>
                  <a:gd name="connsiteX1" fmla="*/ 1244885 w 1272586"/>
                  <a:gd name="connsiteY1" fmla="*/ 129235 h 131389"/>
                  <a:gd name="connsiteX2" fmla="*/ 19119 w 1272586"/>
                  <a:gd name="connsiteY2" fmla="*/ 126478 h 131389"/>
                  <a:gd name="connsiteX3" fmla="*/ -4995 w 1272586"/>
                  <a:gd name="connsiteY3" fmla="*/ -2155 h 131389"/>
                  <a:gd name="connsiteX4" fmla="*/ 1267592 w 1272586"/>
                  <a:gd name="connsiteY4" fmla="*/ 4813 h 131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2586" h="131389">
                    <a:moveTo>
                      <a:pt x="1267592" y="4813"/>
                    </a:moveTo>
                    <a:lnTo>
                      <a:pt x="1244885" y="129235"/>
                    </a:lnTo>
                    <a:lnTo>
                      <a:pt x="19119" y="126478"/>
                    </a:lnTo>
                    <a:lnTo>
                      <a:pt x="-4995" y="-2155"/>
                    </a:lnTo>
                    <a:lnTo>
                      <a:pt x="1267592" y="4813"/>
                    </a:lnTo>
                  </a:path>
                </a:pathLst>
              </a:custGeom>
              <a:solidFill>
                <a:srgbClr val="DDDCDC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7FD6D735-6D90-967E-9C63-C7227454ADA6}"/>
                  </a:ext>
                </a:extLst>
              </p:cNvPr>
              <p:cNvSpPr/>
              <p:nvPr/>
            </p:nvSpPr>
            <p:spPr>
              <a:xfrm flipV="1">
                <a:off x="5553038" y="4824089"/>
                <a:ext cx="1272977" cy="131689"/>
              </a:xfrm>
              <a:custGeom>
                <a:avLst/>
                <a:gdLst>
                  <a:gd name="connsiteX0" fmla="*/ 1267983 w 1272977"/>
                  <a:gd name="connsiteY0" fmla="*/ 4931 h 131689"/>
                  <a:gd name="connsiteX1" fmla="*/ 1245240 w 1272977"/>
                  <a:gd name="connsiteY1" fmla="*/ 129536 h 131689"/>
                  <a:gd name="connsiteX2" fmla="*/ 19155 w 1272977"/>
                  <a:gd name="connsiteY2" fmla="*/ 126731 h 131689"/>
                  <a:gd name="connsiteX3" fmla="*/ -4995 w 1272977"/>
                  <a:gd name="connsiteY3" fmla="*/ -2153 h 131689"/>
                  <a:gd name="connsiteX4" fmla="*/ 1267983 w 1272977"/>
                  <a:gd name="connsiteY4" fmla="*/ 4931 h 131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2977" h="131689">
                    <a:moveTo>
                      <a:pt x="1267983" y="4931"/>
                    </a:moveTo>
                    <a:lnTo>
                      <a:pt x="1245240" y="129536"/>
                    </a:lnTo>
                    <a:lnTo>
                      <a:pt x="19155" y="126731"/>
                    </a:lnTo>
                    <a:lnTo>
                      <a:pt x="-4995" y="-2153"/>
                    </a:lnTo>
                    <a:lnTo>
                      <a:pt x="1267983" y="4931"/>
                    </a:lnTo>
                  </a:path>
                </a:pathLst>
              </a:custGeom>
              <a:solidFill>
                <a:srgbClr val="DEDDDD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A215A573-BDE1-E699-0905-4F183FC20B40}"/>
                  </a:ext>
                </a:extLst>
              </p:cNvPr>
              <p:cNvSpPr/>
              <p:nvPr/>
            </p:nvSpPr>
            <p:spPr>
              <a:xfrm flipV="1">
                <a:off x="5552830" y="4824914"/>
                <a:ext cx="1273369" cy="131988"/>
              </a:xfrm>
              <a:custGeom>
                <a:avLst/>
                <a:gdLst>
                  <a:gd name="connsiteX0" fmla="*/ 1268375 w 1273369"/>
                  <a:gd name="connsiteY0" fmla="*/ 5043 h 131988"/>
                  <a:gd name="connsiteX1" fmla="*/ 1245594 w 1273369"/>
                  <a:gd name="connsiteY1" fmla="*/ 129838 h 131988"/>
                  <a:gd name="connsiteX2" fmla="*/ 19198 w 1273369"/>
                  <a:gd name="connsiteY2" fmla="*/ 126983 h 131988"/>
                  <a:gd name="connsiteX3" fmla="*/ -4995 w 1273369"/>
                  <a:gd name="connsiteY3" fmla="*/ -2151 h 131988"/>
                  <a:gd name="connsiteX4" fmla="*/ 1268375 w 1273369"/>
                  <a:gd name="connsiteY4" fmla="*/ 5043 h 131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3369" h="131988">
                    <a:moveTo>
                      <a:pt x="1268375" y="5043"/>
                    </a:moveTo>
                    <a:lnTo>
                      <a:pt x="1245594" y="129838"/>
                    </a:lnTo>
                    <a:lnTo>
                      <a:pt x="19198" y="126983"/>
                    </a:lnTo>
                    <a:lnTo>
                      <a:pt x="-4995" y="-2151"/>
                    </a:lnTo>
                    <a:lnTo>
                      <a:pt x="1268375" y="5043"/>
                    </a:lnTo>
                  </a:path>
                </a:pathLst>
              </a:custGeom>
              <a:solidFill>
                <a:srgbClr val="DFDEDE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E1E6E7DA-12F1-03FC-3D7F-20D6DCE30F37}"/>
                  </a:ext>
                </a:extLst>
              </p:cNvPr>
              <p:cNvSpPr/>
              <p:nvPr/>
            </p:nvSpPr>
            <p:spPr>
              <a:xfrm flipV="1">
                <a:off x="5552628" y="4825739"/>
                <a:ext cx="1273754" cy="132294"/>
              </a:xfrm>
              <a:custGeom>
                <a:avLst/>
                <a:gdLst>
                  <a:gd name="connsiteX0" fmla="*/ 1268760 w 1273754"/>
                  <a:gd name="connsiteY0" fmla="*/ 5155 h 132294"/>
                  <a:gd name="connsiteX1" fmla="*/ 1245955 w 1273754"/>
                  <a:gd name="connsiteY1" fmla="*/ 130145 h 132294"/>
                  <a:gd name="connsiteX2" fmla="*/ 19228 w 1273754"/>
                  <a:gd name="connsiteY2" fmla="*/ 127236 h 132294"/>
                  <a:gd name="connsiteX3" fmla="*/ -4995 w 1273754"/>
                  <a:gd name="connsiteY3" fmla="*/ -2150 h 132294"/>
                  <a:gd name="connsiteX4" fmla="*/ 1268760 w 1273754"/>
                  <a:gd name="connsiteY4" fmla="*/ 5155 h 13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3754" h="132294">
                    <a:moveTo>
                      <a:pt x="1268760" y="5155"/>
                    </a:moveTo>
                    <a:lnTo>
                      <a:pt x="1245955" y="130145"/>
                    </a:lnTo>
                    <a:lnTo>
                      <a:pt x="19228" y="127236"/>
                    </a:lnTo>
                    <a:lnTo>
                      <a:pt x="-4995" y="-2150"/>
                    </a:lnTo>
                    <a:lnTo>
                      <a:pt x="1268760" y="5155"/>
                    </a:lnTo>
                  </a:path>
                </a:pathLst>
              </a:custGeom>
              <a:solidFill>
                <a:srgbClr val="E0DFDF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329626A8-B54D-984D-2156-F8544F819127}"/>
                  </a:ext>
                </a:extLst>
              </p:cNvPr>
              <p:cNvSpPr/>
              <p:nvPr/>
            </p:nvSpPr>
            <p:spPr>
              <a:xfrm flipV="1">
                <a:off x="5552414" y="4826565"/>
                <a:ext cx="1274151" cy="132600"/>
              </a:xfrm>
              <a:custGeom>
                <a:avLst/>
                <a:gdLst>
                  <a:gd name="connsiteX0" fmla="*/ 1269157 w 1274151"/>
                  <a:gd name="connsiteY0" fmla="*/ 5273 h 132600"/>
                  <a:gd name="connsiteX1" fmla="*/ 1246316 w 1274151"/>
                  <a:gd name="connsiteY1" fmla="*/ 130452 h 132600"/>
                  <a:gd name="connsiteX2" fmla="*/ 19271 w 1274151"/>
                  <a:gd name="connsiteY2" fmla="*/ 127482 h 132600"/>
                  <a:gd name="connsiteX3" fmla="*/ -4995 w 1274151"/>
                  <a:gd name="connsiteY3" fmla="*/ -2148 h 132600"/>
                  <a:gd name="connsiteX4" fmla="*/ 1269157 w 1274151"/>
                  <a:gd name="connsiteY4" fmla="*/ 5273 h 13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4151" h="132600">
                    <a:moveTo>
                      <a:pt x="1269157" y="5273"/>
                    </a:moveTo>
                    <a:lnTo>
                      <a:pt x="1246316" y="130452"/>
                    </a:lnTo>
                    <a:lnTo>
                      <a:pt x="19271" y="127482"/>
                    </a:lnTo>
                    <a:lnTo>
                      <a:pt x="-4995" y="-2148"/>
                    </a:lnTo>
                    <a:lnTo>
                      <a:pt x="1269157" y="5273"/>
                    </a:lnTo>
                  </a:path>
                </a:pathLst>
              </a:custGeom>
              <a:solidFill>
                <a:srgbClr val="E1E0E0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F8E2923E-D430-C632-D728-9100652FCB56}"/>
                  </a:ext>
                </a:extLst>
              </p:cNvPr>
              <p:cNvSpPr/>
              <p:nvPr/>
            </p:nvSpPr>
            <p:spPr>
              <a:xfrm flipV="1">
                <a:off x="5552212" y="4827396"/>
                <a:ext cx="1274542" cy="132893"/>
              </a:xfrm>
              <a:custGeom>
                <a:avLst/>
                <a:gdLst>
                  <a:gd name="connsiteX0" fmla="*/ 1269548 w 1274542"/>
                  <a:gd name="connsiteY0" fmla="*/ 5384 h 132893"/>
                  <a:gd name="connsiteX1" fmla="*/ 1246670 w 1274542"/>
                  <a:gd name="connsiteY1" fmla="*/ 130748 h 132893"/>
                  <a:gd name="connsiteX2" fmla="*/ 19308 w 1274542"/>
                  <a:gd name="connsiteY2" fmla="*/ 127734 h 132893"/>
                  <a:gd name="connsiteX3" fmla="*/ -4995 w 1274542"/>
                  <a:gd name="connsiteY3" fmla="*/ -2146 h 132893"/>
                  <a:gd name="connsiteX4" fmla="*/ 1269548 w 1274542"/>
                  <a:gd name="connsiteY4" fmla="*/ 5384 h 13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4542" h="132893">
                    <a:moveTo>
                      <a:pt x="1269548" y="5384"/>
                    </a:moveTo>
                    <a:lnTo>
                      <a:pt x="1246670" y="130748"/>
                    </a:lnTo>
                    <a:lnTo>
                      <a:pt x="19308" y="127734"/>
                    </a:lnTo>
                    <a:lnTo>
                      <a:pt x="-4995" y="-2146"/>
                    </a:lnTo>
                    <a:lnTo>
                      <a:pt x="1269548" y="5384"/>
                    </a:lnTo>
                  </a:path>
                </a:pathLst>
              </a:custGeom>
              <a:solidFill>
                <a:srgbClr val="E2E1E1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8F2CF8AD-3EBE-C1E9-2127-5108B3850E09}"/>
                  </a:ext>
                </a:extLst>
              </p:cNvPr>
              <p:cNvSpPr/>
              <p:nvPr/>
            </p:nvSpPr>
            <p:spPr>
              <a:xfrm flipV="1">
                <a:off x="5552005" y="4828221"/>
                <a:ext cx="1274934" cy="133199"/>
              </a:xfrm>
              <a:custGeom>
                <a:avLst/>
                <a:gdLst>
                  <a:gd name="connsiteX0" fmla="*/ 1269940 w 1274934"/>
                  <a:gd name="connsiteY0" fmla="*/ 5496 h 133199"/>
                  <a:gd name="connsiteX1" fmla="*/ 1247031 w 1274934"/>
                  <a:gd name="connsiteY1" fmla="*/ 131055 h 133199"/>
                  <a:gd name="connsiteX2" fmla="*/ 19345 w 1274934"/>
                  <a:gd name="connsiteY2" fmla="*/ 127987 h 133199"/>
                  <a:gd name="connsiteX3" fmla="*/ -4995 w 1274934"/>
                  <a:gd name="connsiteY3" fmla="*/ -2144 h 133199"/>
                  <a:gd name="connsiteX4" fmla="*/ 1269940 w 1274934"/>
                  <a:gd name="connsiteY4" fmla="*/ 5496 h 13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4934" h="133199">
                    <a:moveTo>
                      <a:pt x="1269940" y="5496"/>
                    </a:moveTo>
                    <a:lnTo>
                      <a:pt x="1247031" y="131055"/>
                    </a:lnTo>
                    <a:lnTo>
                      <a:pt x="19345" y="127987"/>
                    </a:lnTo>
                    <a:lnTo>
                      <a:pt x="-4995" y="-2144"/>
                    </a:lnTo>
                    <a:lnTo>
                      <a:pt x="1269940" y="5496"/>
                    </a:lnTo>
                  </a:path>
                </a:pathLst>
              </a:custGeom>
              <a:solidFill>
                <a:srgbClr val="E3E2E2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8C09B567-4556-5EF5-3FED-668C4D78492A}"/>
                  </a:ext>
                </a:extLst>
              </p:cNvPr>
              <p:cNvSpPr/>
              <p:nvPr/>
            </p:nvSpPr>
            <p:spPr>
              <a:xfrm flipV="1">
                <a:off x="5551803" y="4829046"/>
                <a:ext cx="1275319" cy="133498"/>
              </a:xfrm>
              <a:custGeom>
                <a:avLst/>
                <a:gdLst>
                  <a:gd name="connsiteX0" fmla="*/ 1270325 w 1275319"/>
                  <a:gd name="connsiteY0" fmla="*/ 5608 h 133498"/>
                  <a:gd name="connsiteX1" fmla="*/ 1247379 w 1275319"/>
                  <a:gd name="connsiteY1" fmla="*/ 131356 h 133498"/>
                  <a:gd name="connsiteX2" fmla="*/ 19381 w 1275319"/>
                  <a:gd name="connsiteY2" fmla="*/ 128239 h 133498"/>
                  <a:gd name="connsiteX3" fmla="*/ -4995 w 1275319"/>
                  <a:gd name="connsiteY3" fmla="*/ -2142 h 133498"/>
                  <a:gd name="connsiteX4" fmla="*/ 1270325 w 1275319"/>
                  <a:gd name="connsiteY4" fmla="*/ 5608 h 133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319" h="133498">
                    <a:moveTo>
                      <a:pt x="1270325" y="5608"/>
                    </a:moveTo>
                    <a:lnTo>
                      <a:pt x="1247379" y="131356"/>
                    </a:lnTo>
                    <a:lnTo>
                      <a:pt x="19381" y="128239"/>
                    </a:lnTo>
                    <a:lnTo>
                      <a:pt x="-4995" y="-2142"/>
                    </a:lnTo>
                    <a:lnTo>
                      <a:pt x="1270325" y="5608"/>
                    </a:lnTo>
                  </a:path>
                </a:pathLst>
              </a:custGeom>
              <a:solidFill>
                <a:srgbClr val="E3E3E3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3903E5F7-7BD3-C7F4-CA72-B652F9477EB1}"/>
                  </a:ext>
                </a:extLst>
              </p:cNvPr>
              <p:cNvSpPr/>
              <p:nvPr/>
            </p:nvSpPr>
            <p:spPr>
              <a:xfrm flipV="1">
                <a:off x="5551595" y="4829871"/>
                <a:ext cx="1275716" cy="133804"/>
              </a:xfrm>
              <a:custGeom>
                <a:avLst/>
                <a:gdLst>
                  <a:gd name="connsiteX0" fmla="*/ 1270722 w 1275716"/>
                  <a:gd name="connsiteY0" fmla="*/ 5726 h 133804"/>
                  <a:gd name="connsiteX1" fmla="*/ 1247740 w 1275716"/>
                  <a:gd name="connsiteY1" fmla="*/ 131664 h 133804"/>
                  <a:gd name="connsiteX2" fmla="*/ 19418 w 1275716"/>
                  <a:gd name="connsiteY2" fmla="*/ 128485 h 133804"/>
                  <a:gd name="connsiteX3" fmla="*/ -4995 w 1275716"/>
                  <a:gd name="connsiteY3" fmla="*/ -2140 h 133804"/>
                  <a:gd name="connsiteX4" fmla="*/ 1270722 w 1275716"/>
                  <a:gd name="connsiteY4" fmla="*/ 5726 h 133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716" h="133804">
                    <a:moveTo>
                      <a:pt x="1270722" y="5726"/>
                    </a:moveTo>
                    <a:lnTo>
                      <a:pt x="1247740" y="131664"/>
                    </a:lnTo>
                    <a:lnTo>
                      <a:pt x="19418" y="128485"/>
                    </a:lnTo>
                    <a:lnTo>
                      <a:pt x="-4995" y="-2140"/>
                    </a:lnTo>
                    <a:lnTo>
                      <a:pt x="1270722" y="5726"/>
                    </a:lnTo>
                  </a:path>
                </a:pathLst>
              </a:custGeom>
              <a:solidFill>
                <a:srgbClr val="E4E4E4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D27CA671-A462-C1AA-377A-1CA7E64DA365}"/>
                  </a:ext>
                </a:extLst>
              </p:cNvPr>
              <p:cNvSpPr/>
              <p:nvPr/>
            </p:nvSpPr>
            <p:spPr>
              <a:xfrm flipV="1">
                <a:off x="5551388" y="4830703"/>
                <a:ext cx="1276107" cy="134097"/>
              </a:xfrm>
              <a:custGeom>
                <a:avLst/>
                <a:gdLst>
                  <a:gd name="connsiteX0" fmla="*/ 1271113 w 1276107"/>
                  <a:gd name="connsiteY0" fmla="*/ 5832 h 134097"/>
                  <a:gd name="connsiteX1" fmla="*/ 1248094 w 1276107"/>
                  <a:gd name="connsiteY1" fmla="*/ 131959 h 134097"/>
                  <a:gd name="connsiteX2" fmla="*/ 19455 w 1276107"/>
                  <a:gd name="connsiteY2" fmla="*/ 128738 h 134097"/>
                  <a:gd name="connsiteX3" fmla="*/ -4994 w 1276107"/>
                  <a:gd name="connsiteY3" fmla="*/ -2139 h 134097"/>
                  <a:gd name="connsiteX4" fmla="*/ 1271113 w 1276107"/>
                  <a:gd name="connsiteY4" fmla="*/ 5832 h 13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6107" h="134097">
                    <a:moveTo>
                      <a:pt x="1271113" y="5832"/>
                    </a:moveTo>
                    <a:lnTo>
                      <a:pt x="1248094" y="131959"/>
                    </a:lnTo>
                    <a:lnTo>
                      <a:pt x="19455" y="128738"/>
                    </a:lnTo>
                    <a:lnTo>
                      <a:pt x="-4994" y="-2139"/>
                    </a:lnTo>
                    <a:lnTo>
                      <a:pt x="1271113" y="5832"/>
                    </a:lnTo>
                  </a:path>
                </a:pathLst>
              </a:custGeom>
              <a:solidFill>
                <a:srgbClr val="E5E5E5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9D97255F-A153-7817-E4A3-9FC90B69E44F}"/>
                  </a:ext>
                </a:extLst>
              </p:cNvPr>
              <p:cNvSpPr/>
              <p:nvPr/>
            </p:nvSpPr>
            <p:spPr>
              <a:xfrm flipV="1">
                <a:off x="5551180" y="4831528"/>
                <a:ext cx="1276498" cy="134403"/>
              </a:xfrm>
              <a:custGeom>
                <a:avLst/>
                <a:gdLst>
                  <a:gd name="connsiteX0" fmla="*/ 1271504 w 1276498"/>
                  <a:gd name="connsiteY0" fmla="*/ 5950 h 134403"/>
                  <a:gd name="connsiteX1" fmla="*/ 1248461 w 1276498"/>
                  <a:gd name="connsiteY1" fmla="*/ 132266 h 134403"/>
                  <a:gd name="connsiteX2" fmla="*/ 19498 w 1276498"/>
                  <a:gd name="connsiteY2" fmla="*/ 128990 h 134403"/>
                  <a:gd name="connsiteX3" fmla="*/ -4994 w 1276498"/>
                  <a:gd name="connsiteY3" fmla="*/ -2137 h 134403"/>
                  <a:gd name="connsiteX4" fmla="*/ 1271504 w 1276498"/>
                  <a:gd name="connsiteY4" fmla="*/ 5950 h 13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6498" h="134403">
                    <a:moveTo>
                      <a:pt x="1271504" y="5950"/>
                    </a:moveTo>
                    <a:lnTo>
                      <a:pt x="1248461" y="132266"/>
                    </a:lnTo>
                    <a:lnTo>
                      <a:pt x="19498" y="128990"/>
                    </a:lnTo>
                    <a:lnTo>
                      <a:pt x="-4994" y="-2137"/>
                    </a:lnTo>
                    <a:lnTo>
                      <a:pt x="1271504" y="5950"/>
                    </a:lnTo>
                  </a:path>
                </a:pathLst>
              </a:custGeom>
              <a:solidFill>
                <a:srgbClr val="E6E6E6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A1326C02-8FB8-37D1-62FD-B187026FEC50}"/>
                  </a:ext>
                </a:extLst>
              </p:cNvPr>
              <p:cNvSpPr/>
              <p:nvPr/>
            </p:nvSpPr>
            <p:spPr>
              <a:xfrm flipV="1">
                <a:off x="5550978" y="4832353"/>
                <a:ext cx="1276890" cy="134709"/>
              </a:xfrm>
              <a:custGeom>
                <a:avLst/>
                <a:gdLst>
                  <a:gd name="connsiteX0" fmla="*/ 1271896 w 1276890"/>
                  <a:gd name="connsiteY0" fmla="*/ 6068 h 134709"/>
                  <a:gd name="connsiteX1" fmla="*/ 1248809 w 1276890"/>
                  <a:gd name="connsiteY1" fmla="*/ 132574 h 134709"/>
                  <a:gd name="connsiteX2" fmla="*/ 19534 w 1276890"/>
                  <a:gd name="connsiteY2" fmla="*/ 129249 h 134709"/>
                  <a:gd name="connsiteX3" fmla="*/ -4994 w 1276890"/>
                  <a:gd name="connsiteY3" fmla="*/ -2135 h 134709"/>
                  <a:gd name="connsiteX4" fmla="*/ 1271896 w 1276890"/>
                  <a:gd name="connsiteY4" fmla="*/ 6068 h 134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6890" h="134709">
                    <a:moveTo>
                      <a:pt x="1271896" y="6068"/>
                    </a:moveTo>
                    <a:lnTo>
                      <a:pt x="1248809" y="132574"/>
                    </a:lnTo>
                    <a:lnTo>
                      <a:pt x="19534" y="129249"/>
                    </a:lnTo>
                    <a:lnTo>
                      <a:pt x="-4994" y="-2135"/>
                    </a:lnTo>
                    <a:lnTo>
                      <a:pt x="1271896" y="6068"/>
                    </a:lnTo>
                  </a:path>
                </a:pathLst>
              </a:custGeom>
              <a:solidFill>
                <a:srgbClr val="E7E7E7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6F0E2916-B793-81AF-7D93-6DEBCA500FC3}"/>
                  </a:ext>
                </a:extLst>
              </p:cNvPr>
              <p:cNvSpPr/>
              <p:nvPr/>
            </p:nvSpPr>
            <p:spPr>
              <a:xfrm flipV="1">
                <a:off x="5550770" y="4833178"/>
                <a:ext cx="1277287" cy="135008"/>
              </a:xfrm>
              <a:custGeom>
                <a:avLst/>
                <a:gdLst>
                  <a:gd name="connsiteX0" fmla="*/ 1272293 w 1277287"/>
                  <a:gd name="connsiteY0" fmla="*/ 6179 h 135008"/>
                  <a:gd name="connsiteX1" fmla="*/ 1249164 w 1277287"/>
                  <a:gd name="connsiteY1" fmla="*/ 132875 h 135008"/>
                  <a:gd name="connsiteX2" fmla="*/ 19571 w 1277287"/>
                  <a:gd name="connsiteY2" fmla="*/ 129489 h 135008"/>
                  <a:gd name="connsiteX3" fmla="*/ -4994 w 1277287"/>
                  <a:gd name="connsiteY3" fmla="*/ -2133 h 135008"/>
                  <a:gd name="connsiteX4" fmla="*/ 1272293 w 1277287"/>
                  <a:gd name="connsiteY4" fmla="*/ 6179 h 135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287" h="135008">
                    <a:moveTo>
                      <a:pt x="1272293" y="6179"/>
                    </a:moveTo>
                    <a:lnTo>
                      <a:pt x="1249164" y="132875"/>
                    </a:lnTo>
                    <a:lnTo>
                      <a:pt x="19571" y="129489"/>
                    </a:lnTo>
                    <a:lnTo>
                      <a:pt x="-4994" y="-2133"/>
                    </a:lnTo>
                    <a:lnTo>
                      <a:pt x="1272293" y="6179"/>
                    </a:lnTo>
                  </a:path>
                </a:pathLst>
              </a:custGeom>
              <a:solidFill>
                <a:srgbClr val="E8E8E8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028ED33E-92BD-2E58-D496-1A7C7989D575}"/>
                  </a:ext>
                </a:extLst>
              </p:cNvPr>
              <p:cNvSpPr/>
              <p:nvPr/>
            </p:nvSpPr>
            <p:spPr>
              <a:xfrm flipV="1">
                <a:off x="5550568" y="4834009"/>
                <a:ext cx="1277672" cy="135308"/>
              </a:xfrm>
              <a:custGeom>
                <a:avLst/>
                <a:gdLst>
                  <a:gd name="connsiteX0" fmla="*/ 1272678 w 1277672"/>
                  <a:gd name="connsiteY0" fmla="*/ 6291 h 135308"/>
                  <a:gd name="connsiteX1" fmla="*/ 1249518 w 1277672"/>
                  <a:gd name="connsiteY1" fmla="*/ 133177 h 135308"/>
                  <a:gd name="connsiteX2" fmla="*/ 19602 w 1277672"/>
                  <a:gd name="connsiteY2" fmla="*/ 129748 h 135308"/>
                  <a:gd name="connsiteX3" fmla="*/ -4994 w 1277672"/>
                  <a:gd name="connsiteY3" fmla="*/ -2131 h 135308"/>
                  <a:gd name="connsiteX4" fmla="*/ 1272678 w 1277672"/>
                  <a:gd name="connsiteY4" fmla="*/ 6291 h 135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672" h="135308">
                    <a:moveTo>
                      <a:pt x="1272678" y="6291"/>
                    </a:moveTo>
                    <a:lnTo>
                      <a:pt x="1249518" y="133177"/>
                    </a:lnTo>
                    <a:lnTo>
                      <a:pt x="19602" y="129748"/>
                    </a:lnTo>
                    <a:lnTo>
                      <a:pt x="-4994" y="-2131"/>
                    </a:lnTo>
                    <a:lnTo>
                      <a:pt x="1272678" y="6291"/>
                    </a:lnTo>
                  </a:path>
                </a:pathLst>
              </a:custGeom>
              <a:solidFill>
                <a:srgbClr val="E9E9E9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1ED732D7-3E0D-FB1F-C57E-AB0B9EF47E5C}"/>
                  </a:ext>
                </a:extLst>
              </p:cNvPr>
              <p:cNvSpPr/>
              <p:nvPr/>
            </p:nvSpPr>
            <p:spPr>
              <a:xfrm flipV="1">
                <a:off x="5550354" y="4834835"/>
                <a:ext cx="1278069" cy="135607"/>
              </a:xfrm>
              <a:custGeom>
                <a:avLst/>
                <a:gdLst>
                  <a:gd name="connsiteX0" fmla="*/ 1273075 w 1278069"/>
                  <a:gd name="connsiteY0" fmla="*/ 6403 h 135607"/>
                  <a:gd name="connsiteX1" fmla="*/ 1249885 w 1278069"/>
                  <a:gd name="connsiteY1" fmla="*/ 133478 h 135607"/>
                  <a:gd name="connsiteX2" fmla="*/ 19651 w 1278069"/>
                  <a:gd name="connsiteY2" fmla="*/ 129994 h 135607"/>
                  <a:gd name="connsiteX3" fmla="*/ -4994 w 1278069"/>
                  <a:gd name="connsiteY3" fmla="*/ -2130 h 135607"/>
                  <a:gd name="connsiteX4" fmla="*/ 1273075 w 1278069"/>
                  <a:gd name="connsiteY4" fmla="*/ 6403 h 135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8069" h="135607">
                    <a:moveTo>
                      <a:pt x="1273075" y="6403"/>
                    </a:moveTo>
                    <a:lnTo>
                      <a:pt x="1249885" y="133478"/>
                    </a:lnTo>
                    <a:lnTo>
                      <a:pt x="19651" y="129994"/>
                    </a:lnTo>
                    <a:lnTo>
                      <a:pt x="-4994" y="-2130"/>
                    </a:lnTo>
                    <a:lnTo>
                      <a:pt x="1273075" y="6403"/>
                    </a:lnTo>
                  </a:path>
                </a:pathLst>
              </a:custGeom>
              <a:solidFill>
                <a:srgbClr val="EAEAEA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01F839BA-5DB2-D1DB-6367-B2ED8EF8E455}"/>
                  </a:ext>
                </a:extLst>
              </p:cNvPr>
              <p:cNvSpPr/>
              <p:nvPr/>
            </p:nvSpPr>
            <p:spPr>
              <a:xfrm flipV="1">
                <a:off x="5550153" y="4835660"/>
                <a:ext cx="1278454" cy="135913"/>
              </a:xfrm>
              <a:custGeom>
                <a:avLst/>
                <a:gdLst>
                  <a:gd name="connsiteX0" fmla="*/ 1273460 w 1278454"/>
                  <a:gd name="connsiteY0" fmla="*/ 6521 h 135913"/>
                  <a:gd name="connsiteX1" fmla="*/ 1250239 w 1278454"/>
                  <a:gd name="connsiteY1" fmla="*/ 133785 h 135913"/>
                  <a:gd name="connsiteX2" fmla="*/ 19681 w 1278454"/>
                  <a:gd name="connsiteY2" fmla="*/ 130246 h 135913"/>
                  <a:gd name="connsiteX3" fmla="*/ -4994 w 1278454"/>
                  <a:gd name="connsiteY3" fmla="*/ -2128 h 135913"/>
                  <a:gd name="connsiteX4" fmla="*/ 1273460 w 1278454"/>
                  <a:gd name="connsiteY4" fmla="*/ 6521 h 13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8454" h="135913">
                    <a:moveTo>
                      <a:pt x="1273460" y="6521"/>
                    </a:moveTo>
                    <a:lnTo>
                      <a:pt x="1250239" y="133785"/>
                    </a:lnTo>
                    <a:lnTo>
                      <a:pt x="19681" y="130246"/>
                    </a:lnTo>
                    <a:lnTo>
                      <a:pt x="-4994" y="-2128"/>
                    </a:lnTo>
                    <a:lnTo>
                      <a:pt x="1273460" y="6521"/>
                    </a:lnTo>
                  </a:path>
                </a:pathLst>
              </a:custGeom>
              <a:solidFill>
                <a:srgbClr val="EBEBEB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38BA198E-E135-6060-6F52-73EC189555C5}"/>
                  </a:ext>
                </a:extLst>
              </p:cNvPr>
              <p:cNvSpPr/>
              <p:nvPr/>
            </p:nvSpPr>
            <p:spPr>
              <a:xfrm flipV="1">
                <a:off x="5549945" y="4836485"/>
                <a:ext cx="1278852" cy="136212"/>
              </a:xfrm>
              <a:custGeom>
                <a:avLst/>
                <a:gdLst>
                  <a:gd name="connsiteX0" fmla="*/ 1273858 w 1278852"/>
                  <a:gd name="connsiteY0" fmla="*/ 6627 h 136212"/>
                  <a:gd name="connsiteX1" fmla="*/ 1250594 w 1278852"/>
                  <a:gd name="connsiteY1" fmla="*/ 134087 h 136212"/>
                  <a:gd name="connsiteX2" fmla="*/ 19724 w 1278852"/>
                  <a:gd name="connsiteY2" fmla="*/ 130493 h 136212"/>
                  <a:gd name="connsiteX3" fmla="*/ -4994 w 1278852"/>
                  <a:gd name="connsiteY3" fmla="*/ -2126 h 136212"/>
                  <a:gd name="connsiteX4" fmla="*/ 1273858 w 1278852"/>
                  <a:gd name="connsiteY4" fmla="*/ 6627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8852" h="136212">
                    <a:moveTo>
                      <a:pt x="1273858" y="6627"/>
                    </a:moveTo>
                    <a:lnTo>
                      <a:pt x="1250594" y="134087"/>
                    </a:lnTo>
                    <a:lnTo>
                      <a:pt x="19724" y="130493"/>
                    </a:lnTo>
                    <a:lnTo>
                      <a:pt x="-4994" y="-2126"/>
                    </a:lnTo>
                    <a:lnTo>
                      <a:pt x="1273858" y="6627"/>
                    </a:lnTo>
                  </a:path>
                </a:pathLst>
              </a:custGeom>
              <a:solidFill>
                <a:srgbClr val="ECECEC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7377A882-F2B6-1F93-4F44-E0EBF85ECE50}"/>
                  </a:ext>
                </a:extLst>
              </p:cNvPr>
              <p:cNvSpPr/>
              <p:nvPr/>
            </p:nvSpPr>
            <p:spPr>
              <a:xfrm flipV="1">
                <a:off x="5549743" y="4837316"/>
                <a:ext cx="1279237" cy="136511"/>
              </a:xfrm>
              <a:custGeom>
                <a:avLst/>
                <a:gdLst>
                  <a:gd name="connsiteX0" fmla="*/ 1274243 w 1279237"/>
                  <a:gd name="connsiteY0" fmla="*/ 6745 h 136511"/>
                  <a:gd name="connsiteX1" fmla="*/ 1250949 w 1279237"/>
                  <a:gd name="connsiteY1" fmla="*/ 134388 h 136511"/>
                  <a:gd name="connsiteX2" fmla="*/ 19754 w 1279237"/>
                  <a:gd name="connsiteY2" fmla="*/ 130745 h 136511"/>
                  <a:gd name="connsiteX3" fmla="*/ -4994 w 1279237"/>
                  <a:gd name="connsiteY3" fmla="*/ -2124 h 136511"/>
                  <a:gd name="connsiteX4" fmla="*/ 1274243 w 1279237"/>
                  <a:gd name="connsiteY4" fmla="*/ 6745 h 13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9237" h="136511">
                    <a:moveTo>
                      <a:pt x="1274243" y="6745"/>
                    </a:moveTo>
                    <a:lnTo>
                      <a:pt x="1250949" y="134388"/>
                    </a:lnTo>
                    <a:lnTo>
                      <a:pt x="19754" y="130745"/>
                    </a:lnTo>
                    <a:lnTo>
                      <a:pt x="-4994" y="-2124"/>
                    </a:lnTo>
                    <a:lnTo>
                      <a:pt x="1274243" y="6745"/>
                    </a:lnTo>
                  </a:path>
                </a:pathLst>
              </a:custGeom>
              <a:solidFill>
                <a:srgbClr val="EDEDED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438B91F7-2AA9-47D3-4E71-D2A2A6FC156C}"/>
                  </a:ext>
                </a:extLst>
              </p:cNvPr>
              <p:cNvSpPr/>
              <p:nvPr/>
            </p:nvSpPr>
            <p:spPr>
              <a:xfrm flipV="1">
                <a:off x="5549535" y="4838141"/>
                <a:ext cx="1279628" cy="136817"/>
              </a:xfrm>
              <a:custGeom>
                <a:avLst/>
                <a:gdLst>
                  <a:gd name="connsiteX0" fmla="*/ 1274634 w 1279628"/>
                  <a:gd name="connsiteY0" fmla="*/ 6863 h 136817"/>
                  <a:gd name="connsiteX1" fmla="*/ 1251309 w 1279628"/>
                  <a:gd name="connsiteY1" fmla="*/ 134695 h 136817"/>
                  <a:gd name="connsiteX2" fmla="*/ 19791 w 1279628"/>
                  <a:gd name="connsiteY2" fmla="*/ 131004 h 136817"/>
                  <a:gd name="connsiteX3" fmla="*/ -4994 w 1279628"/>
                  <a:gd name="connsiteY3" fmla="*/ -2122 h 136817"/>
                  <a:gd name="connsiteX4" fmla="*/ 1274634 w 1279628"/>
                  <a:gd name="connsiteY4" fmla="*/ 6863 h 13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9628" h="136817">
                    <a:moveTo>
                      <a:pt x="1274634" y="6863"/>
                    </a:moveTo>
                    <a:lnTo>
                      <a:pt x="1251309" y="134695"/>
                    </a:lnTo>
                    <a:lnTo>
                      <a:pt x="19791" y="131004"/>
                    </a:lnTo>
                    <a:lnTo>
                      <a:pt x="-4994" y="-2122"/>
                    </a:lnTo>
                    <a:lnTo>
                      <a:pt x="1274634" y="6863"/>
                    </a:lnTo>
                  </a:path>
                </a:pathLst>
              </a:custGeom>
              <a:solidFill>
                <a:srgbClr val="EEEEEE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7CAB2AEB-7A25-C88D-B4F3-E526B242FD8A}"/>
                  </a:ext>
                </a:extLst>
              </p:cNvPr>
              <p:cNvSpPr/>
              <p:nvPr/>
            </p:nvSpPr>
            <p:spPr>
              <a:xfrm flipV="1">
                <a:off x="5549334" y="4838966"/>
                <a:ext cx="1280013" cy="137117"/>
              </a:xfrm>
              <a:custGeom>
                <a:avLst/>
                <a:gdLst>
                  <a:gd name="connsiteX0" fmla="*/ 1275019 w 1280013"/>
                  <a:gd name="connsiteY0" fmla="*/ 6969 h 137117"/>
                  <a:gd name="connsiteX1" fmla="*/ 1251658 w 1280013"/>
                  <a:gd name="connsiteY1" fmla="*/ 134997 h 137117"/>
                  <a:gd name="connsiteX2" fmla="*/ 19828 w 1280013"/>
                  <a:gd name="connsiteY2" fmla="*/ 131250 h 137117"/>
                  <a:gd name="connsiteX3" fmla="*/ -4994 w 1280013"/>
                  <a:gd name="connsiteY3" fmla="*/ -2121 h 137117"/>
                  <a:gd name="connsiteX4" fmla="*/ 1275019 w 1280013"/>
                  <a:gd name="connsiteY4" fmla="*/ 6969 h 137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0013" h="137117">
                    <a:moveTo>
                      <a:pt x="1275019" y="6969"/>
                    </a:moveTo>
                    <a:lnTo>
                      <a:pt x="1251658" y="134997"/>
                    </a:lnTo>
                    <a:lnTo>
                      <a:pt x="19828" y="131250"/>
                    </a:lnTo>
                    <a:lnTo>
                      <a:pt x="-4994" y="-2121"/>
                    </a:lnTo>
                    <a:lnTo>
                      <a:pt x="1275019" y="6969"/>
                    </a:lnTo>
                  </a:path>
                </a:pathLst>
              </a:custGeom>
              <a:solidFill>
                <a:srgbClr val="EFEFEF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6651D44E-9BE2-4472-8039-B924ECC39E80}"/>
                  </a:ext>
                </a:extLst>
              </p:cNvPr>
              <p:cNvSpPr/>
              <p:nvPr/>
            </p:nvSpPr>
            <p:spPr>
              <a:xfrm flipV="1">
                <a:off x="5549120" y="4839792"/>
                <a:ext cx="1280416" cy="137422"/>
              </a:xfrm>
              <a:custGeom>
                <a:avLst/>
                <a:gdLst>
                  <a:gd name="connsiteX0" fmla="*/ 1275423 w 1280416"/>
                  <a:gd name="connsiteY0" fmla="*/ 7086 h 137422"/>
                  <a:gd name="connsiteX1" fmla="*/ 1252025 w 1280416"/>
                  <a:gd name="connsiteY1" fmla="*/ 135304 h 137422"/>
                  <a:gd name="connsiteX2" fmla="*/ 19877 w 1280416"/>
                  <a:gd name="connsiteY2" fmla="*/ 131508 h 137422"/>
                  <a:gd name="connsiteX3" fmla="*/ -4994 w 1280416"/>
                  <a:gd name="connsiteY3" fmla="*/ -2119 h 137422"/>
                  <a:gd name="connsiteX4" fmla="*/ 1275423 w 1280416"/>
                  <a:gd name="connsiteY4" fmla="*/ 7086 h 137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0416" h="137422">
                    <a:moveTo>
                      <a:pt x="1275423" y="7086"/>
                    </a:moveTo>
                    <a:lnTo>
                      <a:pt x="1252025" y="135304"/>
                    </a:lnTo>
                    <a:lnTo>
                      <a:pt x="19877" y="131508"/>
                    </a:lnTo>
                    <a:lnTo>
                      <a:pt x="-4994" y="-2119"/>
                    </a:lnTo>
                    <a:lnTo>
                      <a:pt x="1275423" y="7086"/>
                    </a:lnTo>
                  </a:path>
                </a:pathLst>
              </a:custGeom>
              <a:solidFill>
                <a:srgbClr val="F0F0F0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1F6DE714-98AD-3EAA-2361-DAA4393A81EB}"/>
                  </a:ext>
                </a:extLst>
              </p:cNvPr>
              <p:cNvSpPr/>
              <p:nvPr/>
            </p:nvSpPr>
            <p:spPr>
              <a:xfrm flipV="1">
                <a:off x="5548918" y="4840623"/>
                <a:ext cx="1280801" cy="137716"/>
              </a:xfrm>
              <a:custGeom>
                <a:avLst/>
                <a:gdLst>
                  <a:gd name="connsiteX0" fmla="*/ 1275807 w 1280801"/>
                  <a:gd name="connsiteY0" fmla="*/ 7198 h 137716"/>
                  <a:gd name="connsiteX1" fmla="*/ 1252379 w 1280801"/>
                  <a:gd name="connsiteY1" fmla="*/ 135599 h 137716"/>
                  <a:gd name="connsiteX2" fmla="*/ 19901 w 1280801"/>
                  <a:gd name="connsiteY2" fmla="*/ 131749 h 137716"/>
                  <a:gd name="connsiteX3" fmla="*/ -4994 w 1280801"/>
                  <a:gd name="connsiteY3" fmla="*/ -2117 h 137716"/>
                  <a:gd name="connsiteX4" fmla="*/ 1275807 w 1280801"/>
                  <a:gd name="connsiteY4" fmla="*/ 7198 h 13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0801" h="137716">
                    <a:moveTo>
                      <a:pt x="1275807" y="7198"/>
                    </a:moveTo>
                    <a:lnTo>
                      <a:pt x="1252379" y="135599"/>
                    </a:lnTo>
                    <a:lnTo>
                      <a:pt x="19901" y="131749"/>
                    </a:lnTo>
                    <a:lnTo>
                      <a:pt x="-4994" y="-2117"/>
                    </a:lnTo>
                    <a:lnTo>
                      <a:pt x="1275807" y="7198"/>
                    </a:lnTo>
                  </a:path>
                </a:pathLst>
              </a:custGeom>
              <a:solidFill>
                <a:srgbClr val="F1F1F1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E45219AF-D809-4570-A3FE-507C5A14990A}"/>
                  </a:ext>
                </a:extLst>
              </p:cNvPr>
              <p:cNvSpPr/>
              <p:nvPr/>
            </p:nvSpPr>
            <p:spPr>
              <a:xfrm flipV="1">
                <a:off x="5548710" y="4841454"/>
                <a:ext cx="1281193" cy="138015"/>
              </a:xfrm>
              <a:custGeom>
                <a:avLst/>
                <a:gdLst>
                  <a:gd name="connsiteX0" fmla="*/ 1276199 w 1281193"/>
                  <a:gd name="connsiteY0" fmla="*/ 7310 h 138015"/>
                  <a:gd name="connsiteX1" fmla="*/ 1252734 w 1281193"/>
                  <a:gd name="connsiteY1" fmla="*/ 135901 h 138015"/>
                  <a:gd name="connsiteX2" fmla="*/ 19944 w 1281193"/>
                  <a:gd name="connsiteY2" fmla="*/ 132007 h 138015"/>
                  <a:gd name="connsiteX3" fmla="*/ -4994 w 1281193"/>
                  <a:gd name="connsiteY3" fmla="*/ -2115 h 138015"/>
                  <a:gd name="connsiteX4" fmla="*/ 1276199 w 1281193"/>
                  <a:gd name="connsiteY4" fmla="*/ 7310 h 13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1193" h="138015">
                    <a:moveTo>
                      <a:pt x="1276199" y="7310"/>
                    </a:moveTo>
                    <a:lnTo>
                      <a:pt x="1252734" y="135901"/>
                    </a:lnTo>
                    <a:lnTo>
                      <a:pt x="19944" y="132007"/>
                    </a:lnTo>
                    <a:lnTo>
                      <a:pt x="-4994" y="-2115"/>
                    </a:lnTo>
                    <a:lnTo>
                      <a:pt x="1276199" y="7310"/>
                    </a:lnTo>
                  </a:path>
                </a:pathLst>
              </a:custGeom>
              <a:solidFill>
                <a:srgbClr val="F2F2F2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72E00CC2-93E3-991C-C74C-56CBBE822D78}"/>
                  </a:ext>
                </a:extLst>
              </p:cNvPr>
              <p:cNvSpPr/>
              <p:nvPr/>
            </p:nvSpPr>
            <p:spPr>
              <a:xfrm flipV="1">
                <a:off x="5548508" y="4842279"/>
                <a:ext cx="1281590" cy="138315"/>
              </a:xfrm>
              <a:custGeom>
                <a:avLst/>
                <a:gdLst>
                  <a:gd name="connsiteX0" fmla="*/ 1276596 w 1281590"/>
                  <a:gd name="connsiteY0" fmla="*/ 7422 h 138315"/>
                  <a:gd name="connsiteX1" fmla="*/ 1253088 w 1281590"/>
                  <a:gd name="connsiteY1" fmla="*/ 136202 h 138315"/>
                  <a:gd name="connsiteX2" fmla="*/ 19981 w 1281590"/>
                  <a:gd name="connsiteY2" fmla="*/ 132253 h 138315"/>
                  <a:gd name="connsiteX3" fmla="*/ -4994 w 1281590"/>
                  <a:gd name="connsiteY3" fmla="*/ -2113 h 138315"/>
                  <a:gd name="connsiteX4" fmla="*/ 1276596 w 1281590"/>
                  <a:gd name="connsiteY4" fmla="*/ 7422 h 138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1590" h="138315">
                    <a:moveTo>
                      <a:pt x="1276596" y="7422"/>
                    </a:moveTo>
                    <a:lnTo>
                      <a:pt x="1253088" y="136202"/>
                    </a:lnTo>
                    <a:lnTo>
                      <a:pt x="19981" y="132253"/>
                    </a:lnTo>
                    <a:lnTo>
                      <a:pt x="-4994" y="-2113"/>
                    </a:lnTo>
                    <a:lnTo>
                      <a:pt x="1276596" y="7422"/>
                    </a:lnTo>
                  </a:path>
                </a:pathLst>
              </a:custGeom>
              <a:solidFill>
                <a:srgbClr val="F3F3F3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6699CEBA-9EF5-404E-5478-9C580773AEA6}"/>
                  </a:ext>
                </a:extLst>
              </p:cNvPr>
              <p:cNvSpPr/>
              <p:nvPr/>
            </p:nvSpPr>
            <p:spPr>
              <a:xfrm flipV="1">
                <a:off x="5548301" y="4843105"/>
                <a:ext cx="1281981" cy="138620"/>
              </a:xfrm>
              <a:custGeom>
                <a:avLst/>
                <a:gdLst>
                  <a:gd name="connsiteX0" fmla="*/ 1276987 w 1281981"/>
                  <a:gd name="connsiteY0" fmla="*/ 7540 h 138620"/>
                  <a:gd name="connsiteX1" fmla="*/ 1253449 w 1281981"/>
                  <a:gd name="connsiteY1" fmla="*/ 136509 h 138620"/>
                  <a:gd name="connsiteX2" fmla="*/ 20017 w 1281981"/>
                  <a:gd name="connsiteY2" fmla="*/ 132506 h 138620"/>
                  <a:gd name="connsiteX3" fmla="*/ -4994 w 1281981"/>
                  <a:gd name="connsiteY3" fmla="*/ -2111 h 138620"/>
                  <a:gd name="connsiteX4" fmla="*/ 1276987 w 1281981"/>
                  <a:gd name="connsiteY4" fmla="*/ 7540 h 138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1981" h="138620">
                    <a:moveTo>
                      <a:pt x="1276987" y="7540"/>
                    </a:moveTo>
                    <a:lnTo>
                      <a:pt x="1253449" y="136509"/>
                    </a:lnTo>
                    <a:lnTo>
                      <a:pt x="20017" y="132506"/>
                    </a:lnTo>
                    <a:lnTo>
                      <a:pt x="-4994" y="-2111"/>
                    </a:lnTo>
                    <a:lnTo>
                      <a:pt x="1276987" y="7540"/>
                    </a:lnTo>
                  </a:path>
                </a:pathLst>
              </a:custGeom>
              <a:solidFill>
                <a:srgbClr val="F4F4F4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194E2D28-D834-A4F4-EDC2-0C0BB0A9D83D}"/>
                  </a:ext>
                </a:extLst>
              </p:cNvPr>
              <p:cNvSpPr/>
              <p:nvPr/>
            </p:nvSpPr>
            <p:spPr>
              <a:xfrm flipV="1">
                <a:off x="5548093" y="4843930"/>
                <a:ext cx="1282372" cy="138926"/>
              </a:xfrm>
              <a:custGeom>
                <a:avLst/>
                <a:gdLst>
                  <a:gd name="connsiteX0" fmla="*/ 1277378 w 1282372"/>
                  <a:gd name="connsiteY0" fmla="*/ 7652 h 138926"/>
                  <a:gd name="connsiteX1" fmla="*/ 1253809 w 1282372"/>
                  <a:gd name="connsiteY1" fmla="*/ 136817 h 138926"/>
                  <a:gd name="connsiteX2" fmla="*/ 20060 w 1282372"/>
                  <a:gd name="connsiteY2" fmla="*/ 132758 h 138926"/>
                  <a:gd name="connsiteX3" fmla="*/ -4994 w 1282372"/>
                  <a:gd name="connsiteY3" fmla="*/ -2110 h 138926"/>
                  <a:gd name="connsiteX4" fmla="*/ 1277378 w 1282372"/>
                  <a:gd name="connsiteY4" fmla="*/ 7652 h 138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2372" h="138926">
                    <a:moveTo>
                      <a:pt x="1277378" y="7652"/>
                    </a:moveTo>
                    <a:lnTo>
                      <a:pt x="1253809" y="136817"/>
                    </a:lnTo>
                    <a:lnTo>
                      <a:pt x="20060" y="132758"/>
                    </a:lnTo>
                    <a:lnTo>
                      <a:pt x="-4994" y="-2110"/>
                    </a:lnTo>
                    <a:lnTo>
                      <a:pt x="1277378" y="7652"/>
                    </a:lnTo>
                  </a:path>
                </a:pathLst>
              </a:custGeom>
              <a:solidFill>
                <a:srgbClr val="F5F5F5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CA8AF5F7-FF62-D3BB-CAA9-A57680F84FF0}"/>
                  </a:ext>
                </a:extLst>
              </p:cNvPr>
              <p:cNvSpPr/>
              <p:nvPr/>
            </p:nvSpPr>
            <p:spPr>
              <a:xfrm flipV="1">
                <a:off x="5547885" y="4844761"/>
                <a:ext cx="1282763" cy="139219"/>
              </a:xfrm>
              <a:custGeom>
                <a:avLst/>
                <a:gdLst>
                  <a:gd name="connsiteX0" fmla="*/ 1277770 w 1282763"/>
                  <a:gd name="connsiteY0" fmla="*/ 7763 h 139219"/>
                  <a:gd name="connsiteX1" fmla="*/ 1254164 w 1282763"/>
                  <a:gd name="connsiteY1" fmla="*/ 137112 h 139219"/>
                  <a:gd name="connsiteX2" fmla="*/ 20097 w 1282763"/>
                  <a:gd name="connsiteY2" fmla="*/ 133005 h 139219"/>
                  <a:gd name="connsiteX3" fmla="*/ -4994 w 1282763"/>
                  <a:gd name="connsiteY3" fmla="*/ -2108 h 139219"/>
                  <a:gd name="connsiteX4" fmla="*/ 1277770 w 1282763"/>
                  <a:gd name="connsiteY4" fmla="*/ 7763 h 13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2763" h="139219">
                    <a:moveTo>
                      <a:pt x="1277770" y="7763"/>
                    </a:moveTo>
                    <a:lnTo>
                      <a:pt x="1254164" y="137112"/>
                    </a:lnTo>
                    <a:lnTo>
                      <a:pt x="20097" y="133005"/>
                    </a:lnTo>
                    <a:lnTo>
                      <a:pt x="-4994" y="-2108"/>
                    </a:lnTo>
                    <a:lnTo>
                      <a:pt x="1277770" y="7763"/>
                    </a:lnTo>
                  </a:path>
                </a:pathLst>
              </a:custGeom>
              <a:solidFill>
                <a:srgbClr val="F6F6F6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8A87AE5C-9A70-789D-AFFE-2786F54AB547}"/>
                  </a:ext>
                </a:extLst>
              </p:cNvPr>
              <p:cNvSpPr/>
              <p:nvPr/>
            </p:nvSpPr>
            <p:spPr>
              <a:xfrm flipV="1">
                <a:off x="5547683" y="4845586"/>
                <a:ext cx="1283154" cy="139525"/>
              </a:xfrm>
              <a:custGeom>
                <a:avLst/>
                <a:gdLst>
                  <a:gd name="connsiteX0" fmla="*/ 1278161 w 1283154"/>
                  <a:gd name="connsiteY0" fmla="*/ 7882 h 139525"/>
                  <a:gd name="connsiteX1" fmla="*/ 1254512 w 1283154"/>
                  <a:gd name="connsiteY1" fmla="*/ 137419 h 139525"/>
                  <a:gd name="connsiteX2" fmla="*/ 20127 w 1283154"/>
                  <a:gd name="connsiteY2" fmla="*/ 133263 h 139525"/>
                  <a:gd name="connsiteX3" fmla="*/ -4994 w 1283154"/>
                  <a:gd name="connsiteY3" fmla="*/ -2106 h 139525"/>
                  <a:gd name="connsiteX4" fmla="*/ 1278161 w 1283154"/>
                  <a:gd name="connsiteY4" fmla="*/ 7882 h 13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3154" h="139525">
                    <a:moveTo>
                      <a:pt x="1278161" y="7882"/>
                    </a:moveTo>
                    <a:lnTo>
                      <a:pt x="1254512" y="137419"/>
                    </a:lnTo>
                    <a:lnTo>
                      <a:pt x="20127" y="133263"/>
                    </a:lnTo>
                    <a:lnTo>
                      <a:pt x="-4994" y="-2106"/>
                    </a:lnTo>
                    <a:lnTo>
                      <a:pt x="1278161" y="7882"/>
                    </a:lnTo>
                  </a:path>
                </a:pathLst>
              </a:custGeom>
              <a:solidFill>
                <a:srgbClr val="F7F7F7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E3B63AAE-BAE1-0D4B-AAAE-811A5EAEE8A3}"/>
                  </a:ext>
                </a:extLst>
              </p:cNvPr>
              <p:cNvSpPr/>
              <p:nvPr/>
            </p:nvSpPr>
            <p:spPr>
              <a:xfrm flipV="1">
                <a:off x="5476665" y="5263209"/>
                <a:ext cx="1422790" cy="87931"/>
              </a:xfrm>
              <a:custGeom>
                <a:avLst/>
                <a:gdLst>
                  <a:gd name="connsiteX0" fmla="*/ 10875 w 1422790"/>
                  <a:gd name="connsiteY0" fmla="*/ 81350 h 87931"/>
                  <a:gd name="connsiteX1" fmla="*/ -4993 w 1422790"/>
                  <a:gd name="connsiteY1" fmla="*/ -1380 h 87931"/>
                  <a:gd name="connsiteX2" fmla="*/ 1417798 w 1422790"/>
                  <a:gd name="connsiteY2" fmla="*/ -1380 h 87931"/>
                  <a:gd name="connsiteX3" fmla="*/ 1391026 w 1422790"/>
                  <a:gd name="connsiteY3" fmla="*/ 86552 h 87931"/>
                  <a:gd name="connsiteX4" fmla="*/ 10875 w 1422790"/>
                  <a:gd name="connsiteY4" fmla="*/ 81350 h 87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2790" h="87931">
                    <a:moveTo>
                      <a:pt x="10875" y="81350"/>
                    </a:moveTo>
                    <a:lnTo>
                      <a:pt x="-4993" y="-1380"/>
                    </a:lnTo>
                    <a:lnTo>
                      <a:pt x="1417798" y="-1380"/>
                    </a:lnTo>
                    <a:lnTo>
                      <a:pt x="1391026" y="86552"/>
                    </a:lnTo>
                    <a:lnTo>
                      <a:pt x="10875" y="81350"/>
                    </a:lnTo>
                  </a:path>
                </a:pathLst>
              </a:custGeom>
              <a:solidFill>
                <a:srgbClr val="C4C4C4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2E19020E-3121-5425-CF82-476A41420C1F}"/>
                  </a:ext>
                </a:extLst>
              </p:cNvPr>
              <p:cNvSpPr/>
              <p:nvPr/>
            </p:nvSpPr>
            <p:spPr>
              <a:xfrm flipV="1">
                <a:off x="5476775" y="5262372"/>
                <a:ext cx="1422558" cy="88194"/>
              </a:xfrm>
              <a:custGeom>
                <a:avLst/>
                <a:gdLst>
                  <a:gd name="connsiteX0" fmla="*/ 10954 w 1422558"/>
                  <a:gd name="connsiteY0" fmla="*/ 81789 h 88194"/>
                  <a:gd name="connsiteX1" fmla="*/ -4993 w 1422558"/>
                  <a:gd name="connsiteY1" fmla="*/ -1381 h 88194"/>
                  <a:gd name="connsiteX2" fmla="*/ 1417566 w 1422558"/>
                  <a:gd name="connsiteY2" fmla="*/ -1277 h 88194"/>
                  <a:gd name="connsiteX3" fmla="*/ 1390971 w 1422558"/>
                  <a:gd name="connsiteY3" fmla="*/ 86814 h 88194"/>
                  <a:gd name="connsiteX4" fmla="*/ 10954 w 1422558"/>
                  <a:gd name="connsiteY4" fmla="*/ 81789 h 88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2558" h="88194">
                    <a:moveTo>
                      <a:pt x="10954" y="81789"/>
                    </a:moveTo>
                    <a:lnTo>
                      <a:pt x="-4993" y="-1381"/>
                    </a:lnTo>
                    <a:lnTo>
                      <a:pt x="1417566" y="-1277"/>
                    </a:lnTo>
                    <a:lnTo>
                      <a:pt x="1390971" y="86814"/>
                    </a:lnTo>
                    <a:lnTo>
                      <a:pt x="10954" y="81789"/>
                    </a:lnTo>
                  </a:path>
                </a:pathLst>
              </a:custGeom>
              <a:solidFill>
                <a:srgbClr val="C5C5C5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1475517A-D66C-2244-7610-A97F3C24F7B9}"/>
                  </a:ext>
                </a:extLst>
              </p:cNvPr>
              <p:cNvSpPr/>
              <p:nvPr/>
            </p:nvSpPr>
            <p:spPr>
              <a:xfrm flipV="1">
                <a:off x="5476891" y="5261534"/>
                <a:ext cx="1422313" cy="88444"/>
              </a:xfrm>
              <a:custGeom>
                <a:avLst/>
                <a:gdLst>
                  <a:gd name="connsiteX0" fmla="*/ 11034 w 1422313"/>
                  <a:gd name="connsiteY0" fmla="*/ 82210 h 88444"/>
                  <a:gd name="connsiteX1" fmla="*/ -4993 w 1422313"/>
                  <a:gd name="connsiteY1" fmla="*/ -1382 h 88444"/>
                  <a:gd name="connsiteX2" fmla="*/ 1417321 w 1422313"/>
                  <a:gd name="connsiteY2" fmla="*/ -1187 h 88444"/>
                  <a:gd name="connsiteX3" fmla="*/ 1390910 w 1422313"/>
                  <a:gd name="connsiteY3" fmla="*/ 87063 h 88444"/>
                  <a:gd name="connsiteX4" fmla="*/ 11034 w 1422313"/>
                  <a:gd name="connsiteY4" fmla="*/ 82210 h 88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2313" h="88444">
                    <a:moveTo>
                      <a:pt x="11034" y="82210"/>
                    </a:moveTo>
                    <a:lnTo>
                      <a:pt x="-4993" y="-1382"/>
                    </a:lnTo>
                    <a:lnTo>
                      <a:pt x="1417321" y="-1187"/>
                    </a:lnTo>
                    <a:lnTo>
                      <a:pt x="1390910" y="87063"/>
                    </a:lnTo>
                    <a:lnTo>
                      <a:pt x="11034" y="82210"/>
                    </a:lnTo>
                  </a:path>
                </a:pathLst>
              </a:custGeom>
              <a:solidFill>
                <a:srgbClr val="C6C6C6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15B89348-2DAC-8B09-6361-13003D3B376C}"/>
                  </a:ext>
                </a:extLst>
              </p:cNvPr>
              <p:cNvSpPr/>
              <p:nvPr/>
            </p:nvSpPr>
            <p:spPr>
              <a:xfrm flipV="1">
                <a:off x="5477001" y="5260703"/>
                <a:ext cx="1422087" cy="88695"/>
              </a:xfrm>
              <a:custGeom>
                <a:avLst/>
                <a:gdLst>
                  <a:gd name="connsiteX0" fmla="*/ 11113 w 1422087"/>
                  <a:gd name="connsiteY0" fmla="*/ 82636 h 88695"/>
                  <a:gd name="connsiteX1" fmla="*/ -4993 w 1422087"/>
                  <a:gd name="connsiteY1" fmla="*/ -1383 h 88695"/>
                  <a:gd name="connsiteX2" fmla="*/ 1417095 w 1422087"/>
                  <a:gd name="connsiteY2" fmla="*/ -1090 h 88695"/>
                  <a:gd name="connsiteX3" fmla="*/ 1390855 w 1422087"/>
                  <a:gd name="connsiteY3" fmla="*/ 87312 h 88695"/>
                  <a:gd name="connsiteX4" fmla="*/ 11113 w 1422087"/>
                  <a:gd name="connsiteY4" fmla="*/ 82636 h 8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2087" h="88695">
                    <a:moveTo>
                      <a:pt x="11113" y="82636"/>
                    </a:moveTo>
                    <a:lnTo>
                      <a:pt x="-4993" y="-1383"/>
                    </a:lnTo>
                    <a:lnTo>
                      <a:pt x="1417095" y="-1090"/>
                    </a:lnTo>
                    <a:lnTo>
                      <a:pt x="1390855" y="87312"/>
                    </a:lnTo>
                    <a:lnTo>
                      <a:pt x="11113" y="82636"/>
                    </a:lnTo>
                  </a:path>
                </a:pathLst>
              </a:custGeom>
              <a:solidFill>
                <a:srgbClr val="C7C7C7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A2505279-E740-7887-D8B0-63543F8DA676}"/>
                  </a:ext>
                </a:extLst>
              </p:cNvPr>
              <p:cNvSpPr/>
              <p:nvPr/>
            </p:nvSpPr>
            <p:spPr>
              <a:xfrm flipV="1">
                <a:off x="5477111" y="5259865"/>
                <a:ext cx="1421849" cy="88958"/>
              </a:xfrm>
              <a:custGeom>
                <a:avLst/>
                <a:gdLst>
                  <a:gd name="connsiteX0" fmla="*/ 11199 w 1421849"/>
                  <a:gd name="connsiteY0" fmla="*/ 83069 h 88958"/>
                  <a:gd name="connsiteX1" fmla="*/ -4992 w 1421849"/>
                  <a:gd name="connsiteY1" fmla="*/ -1385 h 88958"/>
                  <a:gd name="connsiteX2" fmla="*/ 1416857 w 1421849"/>
                  <a:gd name="connsiteY2" fmla="*/ -988 h 88958"/>
                  <a:gd name="connsiteX3" fmla="*/ 1390794 w 1421849"/>
                  <a:gd name="connsiteY3" fmla="*/ 87574 h 88958"/>
                  <a:gd name="connsiteX4" fmla="*/ 11199 w 1421849"/>
                  <a:gd name="connsiteY4" fmla="*/ 83069 h 88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1849" h="88958">
                    <a:moveTo>
                      <a:pt x="11199" y="83069"/>
                    </a:moveTo>
                    <a:lnTo>
                      <a:pt x="-4992" y="-1385"/>
                    </a:lnTo>
                    <a:lnTo>
                      <a:pt x="1416857" y="-988"/>
                    </a:lnTo>
                    <a:lnTo>
                      <a:pt x="1390794" y="87574"/>
                    </a:lnTo>
                    <a:lnTo>
                      <a:pt x="11199" y="83069"/>
                    </a:lnTo>
                  </a:path>
                </a:pathLst>
              </a:custGeom>
              <a:solidFill>
                <a:srgbClr val="C8C8C8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237739D3-D6B8-C901-4459-0EB3E056F795}"/>
                  </a:ext>
                </a:extLst>
              </p:cNvPr>
              <p:cNvSpPr/>
              <p:nvPr/>
            </p:nvSpPr>
            <p:spPr>
              <a:xfrm flipV="1">
                <a:off x="5477227" y="5259028"/>
                <a:ext cx="1421610" cy="89215"/>
              </a:xfrm>
              <a:custGeom>
                <a:avLst/>
                <a:gdLst>
                  <a:gd name="connsiteX0" fmla="*/ 11278 w 1421610"/>
                  <a:gd name="connsiteY0" fmla="*/ 83501 h 89215"/>
                  <a:gd name="connsiteX1" fmla="*/ -4992 w 1421610"/>
                  <a:gd name="connsiteY1" fmla="*/ -1386 h 89215"/>
                  <a:gd name="connsiteX2" fmla="*/ 1416618 w 1421610"/>
                  <a:gd name="connsiteY2" fmla="*/ -891 h 89215"/>
                  <a:gd name="connsiteX3" fmla="*/ 1390733 w 1421610"/>
                  <a:gd name="connsiteY3" fmla="*/ 87829 h 89215"/>
                  <a:gd name="connsiteX4" fmla="*/ 11278 w 1421610"/>
                  <a:gd name="connsiteY4" fmla="*/ 83501 h 89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1610" h="89215">
                    <a:moveTo>
                      <a:pt x="11278" y="83501"/>
                    </a:moveTo>
                    <a:lnTo>
                      <a:pt x="-4992" y="-1386"/>
                    </a:lnTo>
                    <a:lnTo>
                      <a:pt x="1416618" y="-891"/>
                    </a:lnTo>
                    <a:lnTo>
                      <a:pt x="1390733" y="87829"/>
                    </a:lnTo>
                    <a:lnTo>
                      <a:pt x="11278" y="83501"/>
                    </a:lnTo>
                  </a:path>
                </a:pathLst>
              </a:custGeom>
              <a:solidFill>
                <a:srgbClr val="C9C9C9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6951F391-0331-F988-5F53-A0B2712CB418}"/>
                  </a:ext>
                </a:extLst>
              </p:cNvPr>
              <p:cNvSpPr/>
              <p:nvPr/>
            </p:nvSpPr>
            <p:spPr>
              <a:xfrm flipV="1">
                <a:off x="5477331" y="5258191"/>
                <a:ext cx="1421378" cy="89465"/>
              </a:xfrm>
              <a:custGeom>
                <a:avLst/>
                <a:gdLst>
                  <a:gd name="connsiteX0" fmla="*/ 11370 w 1421378"/>
                  <a:gd name="connsiteY0" fmla="*/ 83922 h 89465"/>
                  <a:gd name="connsiteX1" fmla="*/ -4992 w 1421378"/>
                  <a:gd name="connsiteY1" fmla="*/ -1387 h 89465"/>
                  <a:gd name="connsiteX2" fmla="*/ 1416386 w 1421378"/>
                  <a:gd name="connsiteY2" fmla="*/ -795 h 89465"/>
                  <a:gd name="connsiteX3" fmla="*/ 1390684 w 1421378"/>
                  <a:gd name="connsiteY3" fmla="*/ 88078 h 89465"/>
                  <a:gd name="connsiteX4" fmla="*/ 11370 w 1421378"/>
                  <a:gd name="connsiteY4" fmla="*/ 83922 h 89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1378" h="89465">
                    <a:moveTo>
                      <a:pt x="11370" y="83922"/>
                    </a:moveTo>
                    <a:lnTo>
                      <a:pt x="-4992" y="-1387"/>
                    </a:lnTo>
                    <a:lnTo>
                      <a:pt x="1416386" y="-795"/>
                    </a:lnTo>
                    <a:lnTo>
                      <a:pt x="1390684" y="88078"/>
                    </a:lnTo>
                    <a:lnTo>
                      <a:pt x="11370" y="83922"/>
                    </a:lnTo>
                  </a:path>
                </a:pathLst>
              </a:custGeom>
              <a:solidFill>
                <a:srgbClr val="CACACA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756662CD-D645-1E49-8995-E9C7D3112B39}"/>
                  </a:ext>
                </a:extLst>
              </p:cNvPr>
              <p:cNvSpPr/>
              <p:nvPr/>
            </p:nvSpPr>
            <p:spPr>
              <a:xfrm flipV="1">
                <a:off x="5477447" y="5257359"/>
                <a:ext cx="1421146" cy="89716"/>
              </a:xfrm>
              <a:custGeom>
                <a:avLst/>
                <a:gdLst>
                  <a:gd name="connsiteX0" fmla="*/ 11444 w 1421146"/>
                  <a:gd name="connsiteY0" fmla="*/ 84349 h 89716"/>
                  <a:gd name="connsiteX1" fmla="*/ -4992 w 1421146"/>
                  <a:gd name="connsiteY1" fmla="*/ -1389 h 89716"/>
                  <a:gd name="connsiteX2" fmla="*/ 1416154 w 1421146"/>
                  <a:gd name="connsiteY2" fmla="*/ -704 h 89716"/>
                  <a:gd name="connsiteX3" fmla="*/ 1390623 w 1421146"/>
                  <a:gd name="connsiteY3" fmla="*/ 88328 h 89716"/>
                  <a:gd name="connsiteX4" fmla="*/ 11444 w 1421146"/>
                  <a:gd name="connsiteY4" fmla="*/ 84349 h 89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1146" h="89716">
                    <a:moveTo>
                      <a:pt x="11444" y="84349"/>
                    </a:moveTo>
                    <a:lnTo>
                      <a:pt x="-4992" y="-1389"/>
                    </a:lnTo>
                    <a:lnTo>
                      <a:pt x="1416154" y="-704"/>
                    </a:lnTo>
                    <a:lnTo>
                      <a:pt x="1390623" y="88328"/>
                    </a:lnTo>
                    <a:lnTo>
                      <a:pt x="11444" y="84349"/>
                    </a:lnTo>
                  </a:path>
                </a:pathLst>
              </a:custGeom>
              <a:solidFill>
                <a:srgbClr val="CBCBCB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D2B93056-E0E8-571C-8554-46AD8825F806}"/>
                  </a:ext>
                </a:extLst>
              </p:cNvPr>
              <p:cNvSpPr/>
              <p:nvPr/>
            </p:nvSpPr>
            <p:spPr>
              <a:xfrm flipV="1">
                <a:off x="5477557" y="5256522"/>
                <a:ext cx="1420907" cy="89979"/>
              </a:xfrm>
              <a:custGeom>
                <a:avLst/>
                <a:gdLst>
                  <a:gd name="connsiteX0" fmla="*/ 11529 w 1420907"/>
                  <a:gd name="connsiteY0" fmla="*/ 84787 h 89979"/>
                  <a:gd name="connsiteX1" fmla="*/ -4992 w 1420907"/>
                  <a:gd name="connsiteY1" fmla="*/ -1390 h 89979"/>
                  <a:gd name="connsiteX2" fmla="*/ 1415915 w 1420907"/>
                  <a:gd name="connsiteY2" fmla="*/ -602 h 89979"/>
                  <a:gd name="connsiteX3" fmla="*/ 1390568 w 1420907"/>
                  <a:gd name="connsiteY3" fmla="*/ 88589 h 89979"/>
                  <a:gd name="connsiteX4" fmla="*/ 11529 w 1420907"/>
                  <a:gd name="connsiteY4" fmla="*/ 84787 h 89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0907" h="89979">
                    <a:moveTo>
                      <a:pt x="11529" y="84787"/>
                    </a:moveTo>
                    <a:lnTo>
                      <a:pt x="-4992" y="-1390"/>
                    </a:lnTo>
                    <a:lnTo>
                      <a:pt x="1415915" y="-602"/>
                    </a:lnTo>
                    <a:lnTo>
                      <a:pt x="1390568" y="88589"/>
                    </a:lnTo>
                    <a:lnTo>
                      <a:pt x="11529" y="84787"/>
                    </a:lnTo>
                  </a:path>
                </a:pathLst>
              </a:custGeom>
              <a:solidFill>
                <a:srgbClr val="CCCCCC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795790A9-CE1E-BA96-A4CA-DC3412F19772}"/>
                  </a:ext>
                </a:extLst>
              </p:cNvPr>
              <p:cNvSpPr/>
              <p:nvPr/>
            </p:nvSpPr>
            <p:spPr>
              <a:xfrm flipV="1">
                <a:off x="5477667" y="5255355"/>
                <a:ext cx="1420675" cy="90223"/>
              </a:xfrm>
              <a:custGeom>
                <a:avLst/>
                <a:gdLst>
                  <a:gd name="connsiteX0" fmla="*/ 11615 w 1420675"/>
                  <a:gd name="connsiteY0" fmla="*/ 85207 h 90223"/>
                  <a:gd name="connsiteX1" fmla="*/ -4992 w 1420675"/>
                  <a:gd name="connsiteY1" fmla="*/ -1392 h 90223"/>
                  <a:gd name="connsiteX2" fmla="*/ 1415683 w 1420675"/>
                  <a:gd name="connsiteY2" fmla="*/ -512 h 90223"/>
                  <a:gd name="connsiteX3" fmla="*/ 1390507 w 1420675"/>
                  <a:gd name="connsiteY3" fmla="*/ 88832 h 90223"/>
                  <a:gd name="connsiteX4" fmla="*/ 11615 w 1420675"/>
                  <a:gd name="connsiteY4" fmla="*/ 85207 h 90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0675" h="90223">
                    <a:moveTo>
                      <a:pt x="11615" y="85207"/>
                    </a:moveTo>
                    <a:lnTo>
                      <a:pt x="-4992" y="-1392"/>
                    </a:lnTo>
                    <a:lnTo>
                      <a:pt x="1415683" y="-512"/>
                    </a:lnTo>
                    <a:lnTo>
                      <a:pt x="1390507" y="88832"/>
                    </a:lnTo>
                    <a:lnTo>
                      <a:pt x="11615" y="85207"/>
                    </a:lnTo>
                  </a:path>
                </a:pathLst>
              </a:custGeom>
              <a:solidFill>
                <a:srgbClr val="CDCDCD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569B2CAA-8F29-4232-3BC2-7A397902CDB5}"/>
                  </a:ext>
                </a:extLst>
              </p:cNvPr>
              <p:cNvSpPr/>
              <p:nvPr/>
            </p:nvSpPr>
            <p:spPr>
              <a:xfrm flipV="1">
                <a:off x="5477777" y="5254481"/>
                <a:ext cx="1420437" cy="90486"/>
              </a:xfrm>
              <a:custGeom>
                <a:avLst/>
                <a:gdLst>
                  <a:gd name="connsiteX0" fmla="*/ 11700 w 1420437"/>
                  <a:gd name="connsiteY0" fmla="*/ 85646 h 90486"/>
                  <a:gd name="connsiteX1" fmla="*/ -4992 w 1420437"/>
                  <a:gd name="connsiteY1" fmla="*/ -1393 h 90486"/>
                  <a:gd name="connsiteX2" fmla="*/ 1415445 w 1420437"/>
                  <a:gd name="connsiteY2" fmla="*/ -409 h 90486"/>
                  <a:gd name="connsiteX3" fmla="*/ 1390452 w 1420437"/>
                  <a:gd name="connsiteY3" fmla="*/ 89093 h 90486"/>
                  <a:gd name="connsiteX4" fmla="*/ 11700 w 1420437"/>
                  <a:gd name="connsiteY4" fmla="*/ 85646 h 90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0437" h="90486">
                    <a:moveTo>
                      <a:pt x="11700" y="85646"/>
                    </a:moveTo>
                    <a:lnTo>
                      <a:pt x="-4992" y="-1393"/>
                    </a:lnTo>
                    <a:lnTo>
                      <a:pt x="1415445" y="-409"/>
                    </a:lnTo>
                    <a:lnTo>
                      <a:pt x="1390452" y="89093"/>
                    </a:lnTo>
                    <a:lnTo>
                      <a:pt x="11700" y="85646"/>
                    </a:lnTo>
                  </a:path>
                </a:pathLst>
              </a:custGeom>
              <a:solidFill>
                <a:srgbClr val="CECECE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4307C0E3-873A-BAE3-3CA8-37B845E0264B}"/>
                  </a:ext>
                </a:extLst>
              </p:cNvPr>
              <p:cNvSpPr/>
              <p:nvPr/>
            </p:nvSpPr>
            <p:spPr>
              <a:xfrm flipV="1">
                <a:off x="5477887" y="5253600"/>
                <a:ext cx="1420210" cy="90743"/>
              </a:xfrm>
              <a:custGeom>
                <a:avLst/>
                <a:gdLst>
                  <a:gd name="connsiteX0" fmla="*/ 11780 w 1420210"/>
                  <a:gd name="connsiteY0" fmla="*/ 86060 h 90743"/>
                  <a:gd name="connsiteX1" fmla="*/ -4992 w 1420210"/>
                  <a:gd name="connsiteY1" fmla="*/ -1395 h 90743"/>
                  <a:gd name="connsiteX2" fmla="*/ 1415219 w 1420210"/>
                  <a:gd name="connsiteY2" fmla="*/ -313 h 90743"/>
                  <a:gd name="connsiteX3" fmla="*/ 1390397 w 1420210"/>
                  <a:gd name="connsiteY3" fmla="*/ 89349 h 90743"/>
                  <a:gd name="connsiteX4" fmla="*/ 11780 w 1420210"/>
                  <a:gd name="connsiteY4" fmla="*/ 86060 h 9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0210" h="90743">
                    <a:moveTo>
                      <a:pt x="11780" y="86060"/>
                    </a:moveTo>
                    <a:lnTo>
                      <a:pt x="-4992" y="-1395"/>
                    </a:lnTo>
                    <a:lnTo>
                      <a:pt x="1415219" y="-313"/>
                    </a:lnTo>
                    <a:lnTo>
                      <a:pt x="1390397" y="89349"/>
                    </a:lnTo>
                    <a:lnTo>
                      <a:pt x="11780" y="86060"/>
                    </a:lnTo>
                  </a:path>
                </a:pathLst>
              </a:custGeom>
              <a:solidFill>
                <a:srgbClr val="CFCFCF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86BA08BC-6782-930A-8205-CBAA71847C9F}"/>
                  </a:ext>
                </a:extLst>
              </p:cNvPr>
              <p:cNvSpPr/>
              <p:nvPr/>
            </p:nvSpPr>
            <p:spPr>
              <a:xfrm flipV="1">
                <a:off x="5478003" y="5252732"/>
                <a:ext cx="1419966" cy="90999"/>
              </a:xfrm>
              <a:custGeom>
                <a:avLst/>
                <a:gdLst>
                  <a:gd name="connsiteX0" fmla="*/ 11859 w 1419966"/>
                  <a:gd name="connsiteY0" fmla="*/ 86499 h 90999"/>
                  <a:gd name="connsiteX1" fmla="*/ -4992 w 1419966"/>
                  <a:gd name="connsiteY1" fmla="*/ -1396 h 90999"/>
                  <a:gd name="connsiteX2" fmla="*/ 1414974 w 1419966"/>
                  <a:gd name="connsiteY2" fmla="*/ -210 h 90999"/>
                  <a:gd name="connsiteX3" fmla="*/ 1390335 w 1419966"/>
                  <a:gd name="connsiteY3" fmla="*/ 89604 h 90999"/>
                  <a:gd name="connsiteX4" fmla="*/ 11859 w 1419966"/>
                  <a:gd name="connsiteY4" fmla="*/ 86499 h 90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966" h="90999">
                    <a:moveTo>
                      <a:pt x="11859" y="86499"/>
                    </a:moveTo>
                    <a:lnTo>
                      <a:pt x="-4992" y="-1396"/>
                    </a:lnTo>
                    <a:lnTo>
                      <a:pt x="1414974" y="-210"/>
                    </a:lnTo>
                    <a:lnTo>
                      <a:pt x="1390335" y="89604"/>
                    </a:lnTo>
                    <a:lnTo>
                      <a:pt x="11859" y="86499"/>
                    </a:lnTo>
                  </a:path>
                </a:pathLst>
              </a:custGeom>
              <a:solidFill>
                <a:srgbClr val="D0D0D0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5D2A33C3-5CAE-5ADE-ECAA-322320E2812A}"/>
                  </a:ext>
                </a:extLst>
              </p:cNvPr>
              <p:cNvSpPr/>
              <p:nvPr/>
            </p:nvSpPr>
            <p:spPr>
              <a:xfrm flipV="1">
                <a:off x="5478113" y="5251858"/>
                <a:ext cx="1419734" cy="91250"/>
              </a:xfrm>
              <a:custGeom>
                <a:avLst/>
                <a:gdLst>
                  <a:gd name="connsiteX0" fmla="*/ 11945 w 1419734"/>
                  <a:gd name="connsiteY0" fmla="*/ 86925 h 91250"/>
                  <a:gd name="connsiteX1" fmla="*/ -4992 w 1419734"/>
                  <a:gd name="connsiteY1" fmla="*/ -1397 h 91250"/>
                  <a:gd name="connsiteX2" fmla="*/ 1414742 w 1419734"/>
                  <a:gd name="connsiteY2" fmla="*/ -120 h 91250"/>
                  <a:gd name="connsiteX3" fmla="*/ 1390281 w 1419734"/>
                  <a:gd name="connsiteY3" fmla="*/ 89853 h 91250"/>
                  <a:gd name="connsiteX4" fmla="*/ 11945 w 1419734"/>
                  <a:gd name="connsiteY4" fmla="*/ 86925 h 9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734" h="91250">
                    <a:moveTo>
                      <a:pt x="11945" y="86925"/>
                    </a:moveTo>
                    <a:lnTo>
                      <a:pt x="-4992" y="-1397"/>
                    </a:lnTo>
                    <a:lnTo>
                      <a:pt x="1414742" y="-120"/>
                    </a:lnTo>
                    <a:lnTo>
                      <a:pt x="1390281" y="89853"/>
                    </a:lnTo>
                    <a:lnTo>
                      <a:pt x="11945" y="86925"/>
                    </a:lnTo>
                  </a:path>
                </a:pathLst>
              </a:custGeom>
              <a:solidFill>
                <a:srgbClr val="D1D1D1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0DDF1A45-C904-A66F-07E8-188D01E16C44}"/>
                  </a:ext>
                </a:extLst>
              </p:cNvPr>
              <p:cNvSpPr/>
              <p:nvPr/>
            </p:nvSpPr>
            <p:spPr>
              <a:xfrm flipV="1">
                <a:off x="5478223" y="5250991"/>
                <a:ext cx="1419495" cy="91501"/>
              </a:xfrm>
              <a:custGeom>
                <a:avLst/>
                <a:gdLst>
                  <a:gd name="connsiteX0" fmla="*/ 12024 w 1419495"/>
                  <a:gd name="connsiteY0" fmla="*/ 87352 h 91501"/>
                  <a:gd name="connsiteX1" fmla="*/ -4992 w 1419495"/>
                  <a:gd name="connsiteY1" fmla="*/ -1399 h 91501"/>
                  <a:gd name="connsiteX2" fmla="*/ 1414504 w 1419495"/>
                  <a:gd name="connsiteY2" fmla="*/ -24 h 91501"/>
                  <a:gd name="connsiteX3" fmla="*/ 1390219 w 1419495"/>
                  <a:gd name="connsiteY3" fmla="*/ 90102 h 91501"/>
                  <a:gd name="connsiteX4" fmla="*/ 12024 w 1419495"/>
                  <a:gd name="connsiteY4" fmla="*/ 87352 h 91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495" h="91501">
                    <a:moveTo>
                      <a:pt x="12024" y="87352"/>
                    </a:moveTo>
                    <a:lnTo>
                      <a:pt x="-4992" y="-1399"/>
                    </a:lnTo>
                    <a:lnTo>
                      <a:pt x="1414504" y="-24"/>
                    </a:lnTo>
                    <a:lnTo>
                      <a:pt x="1390219" y="90102"/>
                    </a:lnTo>
                    <a:lnTo>
                      <a:pt x="12024" y="87352"/>
                    </a:lnTo>
                  </a:path>
                </a:pathLst>
              </a:custGeom>
              <a:solidFill>
                <a:srgbClr val="D2D2D2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299F7160-57E9-DBAE-9004-3440B7A800D3}"/>
                  </a:ext>
                </a:extLst>
              </p:cNvPr>
              <p:cNvSpPr/>
              <p:nvPr/>
            </p:nvSpPr>
            <p:spPr>
              <a:xfrm flipV="1">
                <a:off x="5478333" y="5250110"/>
                <a:ext cx="1419269" cy="91764"/>
              </a:xfrm>
              <a:custGeom>
                <a:avLst/>
                <a:gdLst>
                  <a:gd name="connsiteX0" fmla="*/ 12110 w 1419269"/>
                  <a:gd name="connsiteY0" fmla="*/ 87784 h 91764"/>
                  <a:gd name="connsiteX1" fmla="*/ -4992 w 1419269"/>
                  <a:gd name="connsiteY1" fmla="*/ -1400 h 91764"/>
                  <a:gd name="connsiteX2" fmla="*/ 1414277 w 1419269"/>
                  <a:gd name="connsiteY2" fmla="*/ 73 h 91764"/>
                  <a:gd name="connsiteX3" fmla="*/ 1390164 w 1419269"/>
                  <a:gd name="connsiteY3" fmla="*/ 90364 h 91764"/>
                  <a:gd name="connsiteX4" fmla="*/ 12110 w 1419269"/>
                  <a:gd name="connsiteY4" fmla="*/ 87784 h 9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69" h="91764">
                    <a:moveTo>
                      <a:pt x="12110" y="87784"/>
                    </a:moveTo>
                    <a:lnTo>
                      <a:pt x="-4992" y="-1400"/>
                    </a:lnTo>
                    <a:lnTo>
                      <a:pt x="1414277" y="73"/>
                    </a:lnTo>
                    <a:lnTo>
                      <a:pt x="1390164" y="90364"/>
                    </a:lnTo>
                    <a:lnTo>
                      <a:pt x="12110" y="87784"/>
                    </a:lnTo>
                  </a:path>
                </a:pathLst>
              </a:custGeom>
              <a:solidFill>
                <a:srgbClr val="D3D3D3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E9EBD828-09C3-0DBC-8FDE-E9BD2BA8D2B3}"/>
                  </a:ext>
                </a:extLst>
              </p:cNvPr>
              <p:cNvSpPr/>
              <p:nvPr/>
            </p:nvSpPr>
            <p:spPr>
              <a:xfrm flipV="1">
                <a:off x="5478449" y="5249242"/>
                <a:ext cx="1419025" cy="92014"/>
              </a:xfrm>
              <a:custGeom>
                <a:avLst/>
                <a:gdLst>
                  <a:gd name="connsiteX0" fmla="*/ 12183 w 1419025"/>
                  <a:gd name="connsiteY0" fmla="*/ 88211 h 92014"/>
                  <a:gd name="connsiteX1" fmla="*/ -4992 w 1419025"/>
                  <a:gd name="connsiteY1" fmla="*/ -1402 h 92014"/>
                  <a:gd name="connsiteX2" fmla="*/ 1414033 w 1419025"/>
                  <a:gd name="connsiteY2" fmla="*/ 175 h 92014"/>
                  <a:gd name="connsiteX3" fmla="*/ 1390103 w 1419025"/>
                  <a:gd name="connsiteY3" fmla="*/ 90613 h 92014"/>
                  <a:gd name="connsiteX4" fmla="*/ 12183 w 1419025"/>
                  <a:gd name="connsiteY4" fmla="*/ 88211 h 92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025" h="92014">
                    <a:moveTo>
                      <a:pt x="12183" y="88211"/>
                    </a:moveTo>
                    <a:lnTo>
                      <a:pt x="-4992" y="-1402"/>
                    </a:lnTo>
                    <a:lnTo>
                      <a:pt x="1414033" y="175"/>
                    </a:lnTo>
                    <a:lnTo>
                      <a:pt x="1390103" y="90613"/>
                    </a:lnTo>
                    <a:lnTo>
                      <a:pt x="12183" y="88211"/>
                    </a:lnTo>
                  </a:path>
                </a:pathLst>
              </a:custGeom>
              <a:solidFill>
                <a:srgbClr val="D4D4D4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1A6CD4A9-E60A-5A23-47AA-E606B586F092}"/>
                  </a:ext>
                </a:extLst>
              </p:cNvPr>
              <p:cNvSpPr/>
              <p:nvPr/>
            </p:nvSpPr>
            <p:spPr>
              <a:xfrm flipV="1">
                <a:off x="5478553" y="5248368"/>
                <a:ext cx="1418793" cy="92271"/>
              </a:xfrm>
              <a:custGeom>
                <a:avLst/>
                <a:gdLst>
                  <a:gd name="connsiteX0" fmla="*/ 12281 w 1418793"/>
                  <a:gd name="connsiteY0" fmla="*/ 88643 h 92271"/>
                  <a:gd name="connsiteX1" fmla="*/ -4992 w 1418793"/>
                  <a:gd name="connsiteY1" fmla="*/ -1403 h 92271"/>
                  <a:gd name="connsiteX2" fmla="*/ 1413801 w 1418793"/>
                  <a:gd name="connsiteY2" fmla="*/ 272 h 92271"/>
                  <a:gd name="connsiteX3" fmla="*/ 1390054 w 1418793"/>
                  <a:gd name="connsiteY3" fmla="*/ 90868 h 92271"/>
                  <a:gd name="connsiteX4" fmla="*/ 12281 w 1418793"/>
                  <a:gd name="connsiteY4" fmla="*/ 88643 h 92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8793" h="92271">
                    <a:moveTo>
                      <a:pt x="12281" y="88643"/>
                    </a:moveTo>
                    <a:lnTo>
                      <a:pt x="-4992" y="-1403"/>
                    </a:lnTo>
                    <a:lnTo>
                      <a:pt x="1413801" y="272"/>
                    </a:lnTo>
                    <a:lnTo>
                      <a:pt x="1390054" y="90868"/>
                    </a:lnTo>
                    <a:lnTo>
                      <a:pt x="12281" y="88643"/>
                    </a:lnTo>
                  </a:path>
                </a:pathLst>
              </a:custGeom>
              <a:solidFill>
                <a:srgbClr val="D5D5D5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C314D82C-A3AA-E617-F7D8-0D4517FB0C25}"/>
                  </a:ext>
                </a:extLst>
              </p:cNvPr>
              <p:cNvSpPr/>
              <p:nvPr/>
            </p:nvSpPr>
            <p:spPr>
              <a:xfrm flipV="1">
                <a:off x="5478669" y="5247488"/>
                <a:ext cx="1418554" cy="92534"/>
              </a:xfrm>
              <a:custGeom>
                <a:avLst/>
                <a:gdLst>
                  <a:gd name="connsiteX0" fmla="*/ 12354 w 1418554"/>
                  <a:gd name="connsiteY0" fmla="*/ 89070 h 92534"/>
                  <a:gd name="connsiteX1" fmla="*/ -4992 w 1418554"/>
                  <a:gd name="connsiteY1" fmla="*/ -1404 h 92534"/>
                  <a:gd name="connsiteX2" fmla="*/ 1413562 w 1418554"/>
                  <a:gd name="connsiteY2" fmla="*/ 368 h 92534"/>
                  <a:gd name="connsiteX3" fmla="*/ 1389993 w 1418554"/>
                  <a:gd name="connsiteY3" fmla="*/ 91130 h 92534"/>
                  <a:gd name="connsiteX4" fmla="*/ 12354 w 1418554"/>
                  <a:gd name="connsiteY4" fmla="*/ 89070 h 92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8554" h="92534">
                    <a:moveTo>
                      <a:pt x="12354" y="89070"/>
                    </a:moveTo>
                    <a:lnTo>
                      <a:pt x="-4992" y="-1404"/>
                    </a:lnTo>
                    <a:lnTo>
                      <a:pt x="1413562" y="368"/>
                    </a:lnTo>
                    <a:lnTo>
                      <a:pt x="1389993" y="91130"/>
                    </a:lnTo>
                    <a:lnTo>
                      <a:pt x="12354" y="89070"/>
                    </a:lnTo>
                  </a:path>
                </a:pathLst>
              </a:custGeom>
              <a:solidFill>
                <a:srgbClr val="D6D6D6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69E8ED11-B3E7-4244-92B7-853044CADE61}"/>
                  </a:ext>
                </a:extLst>
              </p:cNvPr>
              <p:cNvSpPr/>
              <p:nvPr/>
            </p:nvSpPr>
            <p:spPr>
              <a:xfrm flipV="1">
                <a:off x="5478786" y="5246620"/>
                <a:ext cx="1418316" cy="92784"/>
              </a:xfrm>
              <a:custGeom>
                <a:avLst/>
                <a:gdLst>
                  <a:gd name="connsiteX0" fmla="*/ 12434 w 1418316"/>
                  <a:gd name="connsiteY0" fmla="*/ 89502 h 92784"/>
                  <a:gd name="connsiteX1" fmla="*/ -4992 w 1418316"/>
                  <a:gd name="connsiteY1" fmla="*/ -1406 h 92784"/>
                  <a:gd name="connsiteX2" fmla="*/ 1413324 w 1418316"/>
                  <a:gd name="connsiteY2" fmla="*/ 465 h 92784"/>
                  <a:gd name="connsiteX3" fmla="*/ 1389926 w 1418316"/>
                  <a:gd name="connsiteY3" fmla="*/ 91379 h 92784"/>
                  <a:gd name="connsiteX4" fmla="*/ 12434 w 1418316"/>
                  <a:gd name="connsiteY4" fmla="*/ 89502 h 9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8316" h="92784">
                    <a:moveTo>
                      <a:pt x="12434" y="89502"/>
                    </a:moveTo>
                    <a:lnTo>
                      <a:pt x="-4992" y="-1406"/>
                    </a:lnTo>
                    <a:lnTo>
                      <a:pt x="1413324" y="465"/>
                    </a:lnTo>
                    <a:lnTo>
                      <a:pt x="1389926" y="91379"/>
                    </a:lnTo>
                    <a:lnTo>
                      <a:pt x="12434" y="89502"/>
                    </a:lnTo>
                  </a:path>
                </a:pathLst>
              </a:custGeom>
              <a:solidFill>
                <a:srgbClr val="D7D7D7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21067E2B-3D5E-497F-501E-371A2B9FABA1}"/>
                  </a:ext>
                </a:extLst>
              </p:cNvPr>
              <p:cNvSpPr/>
              <p:nvPr/>
            </p:nvSpPr>
            <p:spPr>
              <a:xfrm flipV="1">
                <a:off x="5478889" y="5245746"/>
                <a:ext cx="1418090" cy="93041"/>
              </a:xfrm>
              <a:custGeom>
                <a:avLst/>
                <a:gdLst>
                  <a:gd name="connsiteX0" fmla="*/ 12519 w 1418090"/>
                  <a:gd name="connsiteY0" fmla="*/ 89929 h 93041"/>
                  <a:gd name="connsiteX1" fmla="*/ -4992 w 1418090"/>
                  <a:gd name="connsiteY1" fmla="*/ -1407 h 93041"/>
                  <a:gd name="connsiteX2" fmla="*/ 1413098 w 1418090"/>
                  <a:gd name="connsiteY2" fmla="*/ 567 h 93041"/>
                  <a:gd name="connsiteX3" fmla="*/ 1389877 w 1418090"/>
                  <a:gd name="connsiteY3" fmla="*/ 91634 h 93041"/>
                  <a:gd name="connsiteX4" fmla="*/ 12519 w 1418090"/>
                  <a:gd name="connsiteY4" fmla="*/ 89929 h 93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8090" h="93041">
                    <a:moveTo>
                      <a:pt x="12519" y="89929"/>
                    </a:moveTo>
                    <a:lnTo>
                      <a:pt x="-4992" y="-1407"/>
                    </a:lnTo>
                    <a:lnTo>
                      <a:pt x="1413098" y="567"/>
                    </a:lnTo>
                    <a:lnTo>
                      <a:pt x="1389877" y="91634"/>
                    </a:lnTo>
                    <a:lnTo>
                      <a:pt x="12519" y="89929"/>
                    </a:lnTo>
                  </a:path>
                </a:pathLst>
              </a:custGeom>
              <a:solidFill>
                <a:srgbClr val="D8D8D8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3780C1BD-6F80-9BF6-DB49-19CF5EBD3857}"/>
                  </a:ext>
                </a:extLst>
              </p:cNvPr>
              <p:cNvSpPr/>
              <p:nvPr/>
            </p:nvSpPr>
            <p:spPr>
              <a:xfrm flipV="1">
                <a:off x="5479005" y="5244878"/>
                <a:ext cx="1417845" cy="93285"/>
              </a:xfrm>
              <a:custGeom>
                <a:avLst/>
                <a:gdLst>
                  <a:gd name="connsiteX0" fmla="*/ 12605 w 1417845"/>
                  <a:gd name="connsiteY0" fmla="*/ 90349 h 93285"/>
                  <a:gd name="connsiteX1" fmla="*/ -4992 w 1417845"/>
                  <a:gd name="connsiteY1" fmla="*/ -1409 h 93285"/>
                  <a:gd name="connsiteX2" fmla="*/ 1412853 w 1417845"/>
                  <a:gd name="connsiteY2" fmla="*/ 657 h 93285"/>
                  <a:gd name="connsiteX3" fmla="*/ 1389816 w 1417845"/>
                  <a:gd name="connsiteY3" fmla="*/ 91877 h 93285"/>
                  <a:gd name="connsiteX4" fmla="*/ 12605 w 1417845"/>
                  <a:gd name="connsiteY4" fmla="*/ 90349 h 9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7845" h="93285">
                    <a:moveTo>
                      <a:pt x="12605" y="90349"/>
                    </a:moveTo>
                    <a:lnTo>
                      <a:pt x="-4992" y="-1409"/>
                    </a:lnTo>
                    <a:lnTo>
                      <a:pt x="1412853" y="657"/>
                    </a:lnTo>
                    <a:lnTo>
                      <a:pt x="1389816" y="91877"/>
                    </a:lnTo>
                    <a:lnTo>
                      <a:pt x="12605" y="90349"/>
                    </a:lnTo>
                  </a:path>
                </a:pathLst>
              </a:custGeom>
              <a:solidFill>
                <a:srgbClr val="D9D9D9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70135059-015C-1531-041E-B23B36D32D39}"/>
                  </a:ext>
                </a:extLst>
              </p:cNvPr>
              <p:cNvSpPr/>
              <p:nvPr/>
            </p:nvSpPr>
            <p:spPr>
              <a:xfrm flipV="1">
                <a:off x="5479116" y="5243998"/>
                <a:ext cx="1417613" cy="93554"/>
              </a:xfrm>
              <a:custGeom>
                <a:avLst/>
                <a:gdLst>
                  <a:gd name="connsiteX0" fmla="*/ 12684 w 1417613"/>
                  <a:gd name="connsiteY0" fmla="*/ 90788 h 93554"/>
                  <a:gd name="connsiteX1" fmla="*/ -4992 w 1417613"/>
                  <a:gd name="connsiteY1" fmla="*/ -1410 h 93554"/>
                  <a:gd name="connsiteX2" fmla="*/ 1412621 w 1417613"/>
                  <a:gd name="connsiteY2" fmla="*/ 766 h 93554"/>
                  <a:gd name="connsiteX3" fmla="*/ 1389761 w 1417613"/>
                  <a:gd name="connsiteY3" fmla="*/ 92145 h 93554"/>
                  <a:gd name="connsiteX4" fmla="*/ 12684 w 1417613"/>
                  <a:gd name="connsiteY4" fmla="*/ 90788 h 9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7613" h="93554">
                    <a:moveTo>
                      <a:pt x="12684" y="90788"/>
                    </a:moveTo>
                    <a:lnTo>
                      <a:pt x="-4992" y="-1410"/>
                    </a:lnTo>
                    <a:lnTo>
                      <a:pt x="1412621" y="766"/>
                    </a:lnTo>
                    <a:lnTo>
                      <a:pt x="1389761" y="92145"/>
                    </a:lnTo>
                    <a:lnTo>
                      <a:pt x="12684" y="90788"/>
                    </a:lnTo>
                  </a:path>
                </a:pathLst>
              </a:custGeom>
              <a:solidFill>
                <a:srgbClr val="DADADA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0354EEC8-FA33-D479-293B-7F9DC5520946}"/>
                  </a:ext>
                </a:extLst>
              </p:cNvPr>
              <p:cNvSpPr/>
              <p:nvPr/>
            </p:nvSpPr>
            <p:spPr>
              <a:xfrm flipV="1">
                <a:off x="5479226" y="5243130"/>
                <a:ext cx="1417374" cy="93799"/>
              </a:xfrm>
              <a:custGeom>
                <a:avLst/>
                <a:gdLst>
                  <a:gd name="connsiteX0" fmla="*/ 12770 w 1417374"/>
                  <a:gd name="connsiteY0" fmla="*/ 91208 h 93799"/>
                  <a:gd name="connsiteX1" fmla="*/ -4992 w 1417374"/>
                  <a:gd name="connsiteY1" fmla="*/ -1411 h 93799"/>
                  <a:gd name="connsiteX2" fmla="*/ 1412382 w 1417374"/>
                  <a:gd name="connsiteY2" fmla="*/ 856 h 93799"/>
                  <a:gd name="connsiteX3" fmla="*/ 1389700 w 1417374"/>
                  <a:gd name="connsiteY3" fmla="*/ 92388 h 93799"/>
                  <a:gd name="connsiteX4" fmla="*/ 12770 w 1417374"/>
                  <a:gd name="connsiteY4" fmla="*/ 91208 h 9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7374" h="93799">
                    <a:moveTo>
                      <a:pt x="12770" y="91208"/>
                    </a:moveTo>
                    <a:lnTo>
                      <a:pt x="-4992" y="-1411"/>
                    </a:lnTo>
                    <a:lnTo>
                      <a:pt x="1412382" y="856"/>
                    </a:lnTo>
                    <a:lnTo>
                      <a:pt x="1389700" y="92388"/>
                    </a:lnTo>
                    <a:lnTo>
                      <a:pt x="12770" y="91208"/>
                    </a:lnTo>
                  </a:path>
                </a:pathLst>
              </a:custGeom>
              <a:solidFill>
                <a:srgbClr val="DBDBDB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E8120669-1800-D63C-7E9A-94D918888560}"/>
                  </a:ext>
                </a:extLst>
              </p:cNvPr>
              <p:cNvSpPr/>
              <p:nvPr/>
            </p:nvSpPr>
            <p:spPr>
              <a:xfrm flipV="1">
                <a:off x="5479336" y="5242256"/>
                <a:ext cx="1417148" cy="94062"/>
              </a:xfrm>
              <a:custGeom>
                <a:avLst/>
                <a:gdLst>
                  <a:gd name="connsiteX0" fmla="*/ 12849 w 1417148"/>
                  <a:gd name="connsiteY0" fmla="*/ 91647 h 94062"/>
                  <a:gd name="connsiteX1" fmla="*/ -4992 w 1417148"/>
                  <a:gd name="connsiteY1" fmla="*/ -1413 h 94062"/>
                  <a:gd name="connsiteX2" fmla="*/ 1412157 w 1417148"/>
                  <a:gd name="connsiteY2" fmla="*/ 959 h 94062"/>
                  <a:gd name="connsiteX3" fmla="*/ 1389645 w 1417148"/>
                  <a:gd name="connsiteY3" fmla="*/ 92649 h 94062"/>
                  <a:gd name="connsiteX4" fmla="*/ 12849 w 1417148"/>
                  <a:gd name="connsiteY4" fmla="*/ 91647 h 94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7148" h="94062">
                    <a:moveTo>
                      <a:pt x="12849" y="91647"/>
                    </a:moveTo>
                    <a:lnTo>
                      <a:pt x="-4992" y="-1413"/>
                    </a:lnTo>
                    <a:lnTo>
                      <a:pt x="1412157" y="959"/>
                    </a:lnTo>
                    <a:lnTo>
                      <a:pt x="1389645" y="92649"/>
                    </a:lnTo>
                    <a:lnTo>
                      <a:pt x="12849" y="91647"/>
                    </a:lnTo>
                  </a:path>
                </a:pathLst>
              </a:custGeom>
              <a:solidFill>
                <a:srgbClr val="DCDCDC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4317A08F-BC78-84CE-B2B7-9469486BE63C}"/>
                  </a:ext>
                </a:extLst>
              </p:cNvPr>
              <p:cNvSpPr/>
              <p:nvPr/>
            </p:nvSpPr>
            <p:spPr>
              <a:xfrm flipV="1">
                <a:off x="5479452" y="5241382"/>
                <a:ext cx="1416904" cy="94312"/>
              </a:xfrm>
              <a:custGeom>
                <a:avLst/>
                <a:gdLst>
                  <a:gd name="connsiteX0" fmla="*/ 12935 w 1416904"/>
                  <a:gd name="connsiteY0" fmla="*/ 92067 h 94312"/>
                  <a:gd name="connsiteX1" fmla="*/ -4992 w 1416904"/>
                  <a:gd name="connsiteY1" fmla="*/ -1414 h 94312"/>
                  <a:gd name="connsiteX2" fmla="*/ 1411912 w 1416904"/>
                  <a:gd name="connsiteY2" fmla="*/ 1049 h 94312"/>
                  <a:gd name="connsiteX3" fmla="*/ 1389584 w 1416904"/>
                  <a:gd name="connsiteY3" fmla="*/ 92899 h 94312"/>
                  <a:gd name="connsiteX4" fmla="*/ 12935 w 1416904"/>
                  <a:gd name="connsiteY4" fmla="*/ 92067 h 9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904" h="94312">
                    <a:moveTo>
                      <a:pt x="12935" y="92067"/>
                    </a:moveTo>
                    <a:lnTo>
                      <a:pt x="-4992" y="-1414"/>
                    </a:lnTo>
                    <a:lnTo>
                      <a:pt x="1411912" y="1049"/>
                    </a:lnTo>
                    <a:lnTo>
                      <a:pt x="1389584" y="92899"/>
                    </a:lnTo>
                    <a:lnTo>
                      <a:pt x="12935" y="92067"/>
                    </a:lnTo>
                  </a:path>
                </a:pathLst>
              </a:custGeom>
              <a:solidFill>
                <a:srgbClr val="DDDDDD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918C9B0F-4A18-B4F8-65F7-B8FFF6747A58}"/>
                  </a:ext>
                </a:extLst>
              </p:cNvPr>
              <p:cNvSpPr/>
              <p:nvPr/>
            </p:nvSpPr>
            <p:spPr>
              <a:xfrm flipV="1">
                <a:off x="5479556" y="5240508"/>
                <a:ext cx="1416678" cy="94575"/>
              </a:xfrm>
              <a:custGeom>
                <a:avLst/>
                <a:gdLst>
                  <a:gd name="connsiteX0" fmla="*/ 13020 w 1416678"/>
                  <a:gd name="connsiteY0" fmla="*/ 92506 h 94575"/>
                  <a:gd name="connsiteX1" fmla="*/ -4992 w 1416678"/>
                  <a:gd name="connsiteY1" fmla="*/ -1415 h 94575"/>
                  <a:gd name="connsiteX2" fmla="*/ 1411686 w 1416678"/>
                  <a:gd name="connsiteY2" fmla="*/ 1152 h 94575"/>
                  <a:gd name="connsiteX3" fmla="*/ 1389535 w 1416678"/>
                  <a:gd name="connsiteY3" fmla="*/ 93160 h 94575"/>
                  <a:gd name="connsiteX4" fmla="*/ 13020 w 1416678"/>
                  <a:gd name="connsiteY4" fmla="*/ 92506 h 9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678" h="94575">
                    <a:moveTo>
                      <a:pt x="13020" y="92506"/>
                    </a:moveTo>
                    <a:lnTo>
                      <a:pt x="-4992" y="-1415"/>
                    </a:lnTo>
                    <a:lnTo>
                      <a:pt x="1411686" y="1152"/>
                    </a:lnTo>
                    <a:lnTo>
                      <a:pt x="1389535" y="93160"/>
                    </a:lnTo>
                    <a:lnTo>
                      <a:pt x="13020" y="92506"/>
                    </a:lnTo>
                  </a:path>
                </a:pathLst>
              </a:custGeom>
              <a:solidFill>
                <a:srgbClr val="DDDDDD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27B8E3D0-726B-6165-35A8-A5AEC7D9AB36}"/>
                  </a:ext>
                </a:extLst>
              </p:cNvPr>
              <p:cNvSpPr/>
              <p:nvPr/>
            </p:nvSpPr>
            <p:spPr>
              <a:xfrm flipV="1">
                <a:off x="5479672" y="5239634"/>
                <a:ext cx="1416433" cy="94826"/>
              </a:xfrm>
              <a:custGeom>
                <a:avLst/>
                <a:gdLst>
                  <a:gd name="connsiteX0" fmla="*/ 13094 w 1416433"/>
                  <a:gd name="connsiteY0" fmla="*/ 92926 h 94826"/>
                  <a:gd name="connsiteX1" fmla="*/ -4992 w 1416433"/>
                  <a:gd name="connsiteY1" fmla="*/ -1417 h 94826"/>
                  <a:gd name="connsiteX2" fmla="*/ 1411441 w 1416433"/>
                  <a:gd name="connsiteY2" fmla="*/ 1248 h 94826"/>
                  <a:gd name="connsiteX3" fmla="*/ 1389474 w 1416433"/>
                  <a:gd name="connsiteY3" fmla="*/ 93409 h 94826"/>
                  <a:gd name="connsiteX4" fmla="*/ 13094 w 1416433"/>
                  <a:gd name="connsiteY4" fmla="*/ 92926 h 9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433" h="94826">
                    <a:moveTo>
                      <a:pt x="13094" y="92926"/>
                    </a:moveTo>
                    <a:lnTo>
                      <a:pt x="-4992" y="-1417"/>
                    </a:lnTo>
                    <a:lnTo>
                      <a:pt x="1411441" y="1248"/>
                    </a:lnTo>
                    <a:lnTo>
                      <a:pt x="1389474" y="93409"/>
                    </a:lnTo>
                    <a:lnTo>
                      <a:pt x="13094" y="92926"/>
                    </a:lnTo>
                  </a:path>
                </a:pathLst>
              </a:custGeom>
              <a:solidFill>
                <a:srgbClr val="DEDEDE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DDD0C14A-E235-E9FF-BB1F-03EF6C0AE73A}"/>
                  </a:ext>
                </a:extLst>
              </p:cNvPr>
              <p:cNvSpPr/>
              <p:nvPr/>
            </p:nvSpPr>
            <p:spPr>
              <a:xfrm flipV="1">
                <a:off x="5479782" y="5238766"/>
                <a:ext cx="1416207" cy="95076"/>
              </a:xfrm>
              <a:custGeom>
                <a:avLst/>
                <a:gdLst>
                  <a:gd name="connsiteX0" fmla="*/ 13180 w 1416207"/>
                  <a:gd name="connsiteY0" fmla="*/ 93359 h 95076"/>
                  <a:gd name="connsiteX1" fmla="*/ -4992 w 1416207"/>
                  <a:gd name="connsiteY1" fmla="*/ -1418 h 95076"/>
                  <a:gd name="connsiteX2" fmla="*/ 1411215 w 1416207"/>
                  <a:gd name="connsiteY2" fmla="*/ 1345 h 95076"/>
                  <a:gd name="connsiteX3" fmla="*/ 1389413 w 1416207"/>
                  <a:gd name="connsiteY3" fmla="*/ 93658 h 95076"/>
                  <a:gd name="connsiteX4" fmla="*/ 13180 w 1416207"/>
                  <a:gd name="connsiteY4" fmla="*/ 93359 h 95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207" h="95076">
                    <a:moveTo>
                      <a:pt x="13180" y="93359"/>
                    </a:moveTo>
                    <a:lnTo>
                      <a:pt x="-4992" y="-1418"/>
                    </a:lnTo>
                    <a:lnTo>
                      <a:pt x="1411215" y="1345"/>
                    </a:lnTo>
                    <a:lnTo>
                      <a:pt x="1389413" y="93658"/>
                    </a:lnTo>
                    <a:lnTo>
                      <a:pt x="13180" y="93359"/>
                    </a:lnTo>
                  </a:path>
                </a:pathLst>
              </a:custGeom>
              <a:solidFill>
                <a:srgbClr val="DFDFDF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DA86BD29-2B91-E166-FFDE-34B31D5E574D}"/>
                  </a:ext>
                </a:extLst>
              </p:cNvPr>
              <p:cNvSpPr/>
              <p:nvPr/>
            </p:nvSpPr>
            <p:spPr>
              <a:xfrm flipV="1">
                <a:off x="5479892" y="5237886"/>
                <a:ext cx="1415969" cy="95339"/>
              </a:xfrm>
              <a:custGeom>
                <a:avLst/>
                <a:gdLst>
                  <a:gd name="connsiteX0" fmla="*/ 13259 w 1415969"/>
                  <a:gd name="connsiteY0" fmla="*/ 93786 h 95339"/>
                  <a:gd name="connsiteX1" fmla="*/ -4992 w 1415969"/>
                  <a:gd name="connsiteY1" fmla="*/ -1420 h 95339"/>
                  <a:gd name="connsiteX2" fmla="*/ 1410977 w 1415969"/>
                  <a:gd name="connsiteY2" fmla="*/ 1441 h 95339"/>
                  <a:gd name="connsiteX3" fmla="*/ 1389358 w 1415969"/>
                  <a:gd name="connsiteY3" fmla="*/ 93920 h 95339"/>
                  <a:gd name="connsiteX4" fmla="*/ 13259 w 1415969"/>
                  <a:gd name="connsiteY4" fmla="*/ 93786 h 95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5969" h="95339">
                    <a:moveTo>
                      <a:pt x="13259" y="93786"/>
                    </a:moveTo>
                    <a:lnTo>
                      <a:pt x="-4992" y="-1420"/>
                    </a:lnTo>
                    <a:lnTo>
                      <a:pt x="1410977" y="1441"/>
                    </a:lnTo>
                    <a:lnTo>
                      <a:pt x="1389358" y="93920"/>
                    </a:lnTo>
                    <a:lnTo>
                      <a:pt x="13259" y="93786"/>
                    </a:lnTo>
                  </a:path>
                </a:pathLst>
              </a:custGeom>
              <a:solidFill>
                <a:srgbClr val="E0E0E0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794F99B7-667C-50F0-EEAB-F7E8ED746849}"/>
                  </a:ext>
                </a:extLst>
              </p:cNvPr>
              <p:cNvSpPr/>
              <p:nvPr/>
            </p:nvSpPr>
            <p:spPr>
              <a:xfrm flipV="1">
                <a:off x="5480008" y="5236999"/>
                <a:ext cx="1415730" cy="95626"/>
              </a:xfrm>
              <a:custGeom>
                <a:avLst/>
                <a:gdLst>
                  <a:gd name="connsiteX0" fmla="*/ 13345 w 1415730"/>
                  <a:gd name="connsiteY0" fmla="*/ 94206 h 95626"/>
                  <a:gd name="connsiteX1" fmla="*/ -4992 w 1415730"/>
                  <a:gd name="connsiteY1" fmla="*/ -1421 h 95626"/>
                  <a:gd name="connsiteX2" fmla="*/ 1410739 w 1415730"/>
                  <a:gd name="connsiteY2" fmla="*/ 1531 h 95626"/>
                  <a:gd name="connsiteX3" fmla="*/ 1389297 w 1415730"/>
                  <a:gd name="connsiteY3" fmla="*/ 94169 h 95626"/>
                  <a:gd name="connsiteX4" fmla="*/ 13345 w 1415730"/>
                  <a:gd name="connsiteY4" fmla="*/ 94206 h 95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5730" h="95626">
                    <a:moveTo>
                      <a:pt x="13345" y="94206"/>
                    </a:moveTo>
                    <a:lnTo>
                      <a:pt x="-4992" y="-1421"/>
                    </a:lnTo>
                    <a:lnTo>
                      <a:pt x="1410739" y="1531"/>
                    </a:lnTo>
                    <a:lnTo>
                      <a:pt x="1389297" y="94169"/>
                    </a:lnTo>
                    <a:lnTo>
                      <a:pt x="13345" y="94206"/>
                    </a:lnTo>
                  </a:path>
                </a:pathLst>
              </a:custGeom>
              <a:solidFill>
                <a:srgbClr val="E1E1E1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CB458152-9623-73AD-ED1B-AA0E654597E7}"/>
                  </a:ext>
                </a:extLst>
              </p:cNvPr>
              <p:cNvSpPr/>
              <p:nvPr/>
            </p:nvSpPr>
            <p:spPr>
              <a:xfrm flipV="1">
                <a:off x="5480112" y="5236034"/>
                <a:ext cx="1415498" cy="96060"/>
              </a:xfrm>
              <a:custGeom>
                <a:avLst/>
                <a:gdLst>
                  <a:gd name="connsiteX0" fmla="*/ 13430 w 1415498"/>
                  <a:gd name="connsiteY0" fmla="*/ 94639 h 96060"/>
                  <a:gd name="connsiteX1" fmla="*/ -4992 w 1415498"/>
                  <a:gd name="connsiteY1" fmla="*/ -1422 h 96060"/>
                  <a:gd name="connsiteX2" fmla="*/ 1410507 w 1415498"/>
                  <a:gd name="connsiteY2" fmla="*/ 1628 h 96060"/>
                  <a:gd name="connsiteX3" fmla="*/ 1389248 w 1415498"/>
                  <a:gd name="connsiteY3" fmla="*/ 94419 h 96060"/>
                  <a:gd name="connsiteX4" fmla="*/ 13430 w 1415498"/>
                  <a:gd name="connsiteY4" fmla="*/ 94639 h 96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5498" h="96060">
                    <a:moveTo>
                      <a:pt x="13430" y="94639"/>
                    </a:moveTo>
                    <a:lnTo>
                      <a:pt x="-4992" y="-1422"/>
                    </a:lnTo>
                    <a:lnTo>
                      <a:pt x="1410507" y="1628"/>
                    </a:lnTo>
                    <a:lnTo>
                      <a:pt x="1389248" y="94419"/>
                    </a:lnTo>
                    <a:lnTo>
                      <a:pt x="13430" y="94639"/>
                    </a:lnTo>
                  </a:path>
                </a:pathLst>
              </a:custGeom>
              <a:solidFill>
                <a:srgbClr val="E2E2E2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3DCC5609-DED3-B136-A42E-D7C5F5CE2084}"/>
                  </a:ext>
                </a:extLst>
              </p:cNvPr>
              <p:cNvSpPr/>
              <p:nvPr/>
            </p:nvSpPr>
            <p:spPr>
              <a:xfrm flipV="1">
                <a:off x="5480228" y="5235074"/>
                <a:ext cx="1415266" cy="96488"/>
              </a:xfrm>
              <a:custGeom>
                <a:avLst/>
                <a:gdLst>
                  <a:gd name="connsiteX0" fmla="*/ 13510 w 1415266"/>
                  <a:gd name="connsiteY0" fmla="*/ 95065 h 96488"/>
                  <a:gd name="connsiteX1" fmla="*/ -4992 w 1415266"/>
                  <a:gd name="connsiteY1" fmla="*/ -1424 h 96488"/>
                  <a:gd name="connsiteX2" fmla="*/ 1410274 w 1415266"/>
                  <a:gd name="connsiteY2" fmla="*/ 1724 h 96488"/>
                  <a:gd name="connsiteX3" fmla="*/ 1389187 w 1415266"/>
                  <a:gd name="connsiteY3" fmla="*/ 94668 h 96488"/>
                  <a:gd name="connsiteX4" fmla="*/ 13510 w 1415266"/>
                  <a:gd name="connsiteY4" fmla="*/ 95065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5266" h="96488">
                    <a:moveTo>
                      <a:pt x="13510" y="95065"/>
                    </a:moveTo>
                    <a:lnTo>
                      <a:pt x="-4992" y="-1424"/>
                    </a:lnTo>
                    <a:lnTo>
                      <a:pt x="1410274" y="1724"/>
                    </a:lnTo>
                    <a:lnTo>
                      <a:pt x="1389187" y="94668"/>
                    </a:lnTo>
                    <a:lnTo>
                      <a:pt x="13510" y="95065"/>
                    </a:lnTo>
                  </a:path>
                </a:pathLst>
              </a:custGeom>
              <a:solidFill>
                <a:srgbClr val="E3E3E3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3207B6A8-CFFF-BC31-0DDB-5D4AD3E5E199}"/>
                  </a:ext>
                </a:extLst>
              </p:cNvPr>
              <p:cNvSpPr/>
              <p:nvPr/>
            </p:nvSpPr>
            <p:spPr>
              <a:xfrm flipV="1">
                <a:off x="5480338" y="5234114"/>
                <a:ext cx="1415027" cy="96922"/>
              </a:xfrm>
              <a:custGeom>
                <a:avLst/>
                <a:gdLst>
                  <a:gd name="connsiteX0" fmla="*/ 13589 w 1415027"/>
                  <a:gd name="connsiteY0" fmla="*/ 95498 h 96922"/>
                  <a:gd name="connsiteX1" fmla="*/ -4992 w 1415027"/>
                  <a:gd name="connsiteY1" fmla="*/ -1425 h 96922"/>
                  <a:gd name="connsiteX2" fmla="*/ 1410036 w 1415027"/>
                  <a:gd name="connsiteY2" fmla="*/ 1827 h 96922"/>
                  <a:gd name="connsiteX3" fmla="*/ 1389125 w 1415027"/>
                  <a:gd name="connsiteY3" fmla="*/ 94929 h 96922"/>
                  <a:gd name="connsiteX4" fmla="*/ 13589 w 1415027"/>
                  <a:gd name="connsiteY4" fmla="*/ 95498 h 96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5027" h="96922">
                    <a:moveTo>
                      <a:pt x="13589" y="95498"/>
                    </a:moveTo>
                    <a:lnTo>
                      <a:pt x="-4992" y="-1425"/>
                    </a:lnTo>
                    <a:lnTo>
                      <a:pt x="1410036" y="1827"/>
                    </a:lnTo>
                    <a:lnTo>
                      <a:pt x="1389125" y="94929"/>
                    </a:lnTo>
                    <a:lnTo>
                      <a:pt x="13589" y="95498"/>
                    </a:lnTo>
                  </a:path>
                </a:pathLst>
              </a:custGeom>
              <a:solidFill>
                <a:srgbClr val="E4E4E4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A37207ED-DD69-6C4A-A4C4-C6BAEA928795}"/>
                  </a:ext>
                </a:extLst>
              </p:cNvPr>
              <p:cNvSpPr/>
              <p:nvPr/>
            </p:nvSpPr>
            <p:spPr>
              <a:xfrm flipV="1">
                <a:off x="5480448" y="5233155"/>
                <a:ext cx="1414795" cy="97350"/>
              </a:xfrm>
              <a:custGeom>
                <a:avLst/>
                <a:gdLst>
                  <a:gd name="connsiteX0" fmla="*/ 13681 w 1414795"/>
                  <a:gd name="connsiteY0" fmla="*/ 95924 h 97350"/>
                  <a:gd name="connsiteX1" fmla="*/ -4992 w 1414795"/>
                  <a:gd name="connsiteY1" fmla="*/ -1427 h 97350"/>
                  <a:gd name="connsiteX2" fmla="*/ 1409803 w 1414795"/>
                  <a:gd name="connsiteY2" fmla="*/ 1917 h 97350"/>
                  <a:gd name="connsiteX3" fmla="*/ 1389070 w 1414795"/>
                  <a:gd name="connsiteY3" fmla="*/ 95185 h 97350"/>
                  <a:gd name="connsiteX4" fmla="*/ 13681 w 1414795"/>
                  <a:gd name="connsiteY4" fmla="*/ 95924 h 9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4795" h="97350">
                    <a:moveTo>
                      <a:pt x="13681" y="95924"/>
                    </a:moveTo>
                    <a:lnTo>
                      <a:pt x="-4992" y="-1427"/>
                    </a:lnTo>
                    <a:lnTo>
                      <a:pt x="1409803" y="1917"/>
                    </a:lnTo>
                    <a:lnTo>
                      <a:pt x="1389070" y="95185"/>
                    </a:lnTo>
                    <a:lnTo>
                      <a:pt x="13681" y="95924"/>
                    </a:lnTo>
                  </a:path>
                </a:pathLst>
              </a:custGeom>
              <a:solidFill>
                <a:srgbClr val="E5E5E5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7BAF843E-42DB-8857-EEBD-63DDB5F3ED0C}"/>
                  </a:ext>
                </a:extLst>
              </p:cNvPr>
              <p:cNvSpPr/>
              <p:nvPr/>
            </p:nvSpPr>
            <p:spPr>
              <a:xfrm flipV="1">
                <a:off x="5480564" y="5232189"/>
                <a:ext cx="1414551" cy="97790"/>
              </a:xfrm>
              <a:custGeom>
                <a:avLst/>
                <a:gdLst>
                  <a:gd name="connsiteX0" fmla="*/ 13754 w 1414551"/>
                  <a:gd name="connsiteY0" fmla="*/ 96363 h 97790"/>
                  <a:gd name="connsiteX1" fmla="*/ -4992 w 1414551"/>
                  <a:gd name="connsiteY1" fmla="*/ -1428 h 97790"/>
                  <a:gd name="connsiteX2" fmla="*/ 1409559 w 1414551"/>
                  <a:gd name="connsiteY2" fmla="*/ 2026 h 97790"/>
                  <a:gd name="connsiteX3" fmla="*/ 1389009 w 1414551"/>
                  <a:gd name="connsiteY3" fmla="*/ 95440 h 97790"/>
                  <a:gd name="connsiteX4" fmla="*/ 13754 w 1414551"/>
                  <a:gd name="connsiteY4" fmla="*/ 96363 h 9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4551" h="97790">
                    <a:moveTo>
                      <a:pt x="13754" y="96363"/>
                    </a:moveTo>
                    <a:lnTo>
                      <a:pt x="-4992" y="-1428"/>
                    </a:lnTo>
                    <a:lnTo>
                      <a:pt x="1409559" y="2026"/>
                    </a:lnTo>
                    <a:lnTo>
                      <a:pt x="1389009" y="95440"/>
                    </a:lnTo>
                    <a:lnTo>
                      <a:pt x="13754" y="96363"/>
                    </a:lnTo>
                  </a:path>
                </a:pathLst>
              </a:custGeom>
              <a:solidFill>
                <a:srgbClr val="E6E6E6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5D483765-482A-C4B1-0E62-41CB2A5AC7AB}"/>
                  </a:ext>
                </a:extLst>
              </p:cNvPr>
              <p:cNvSpPr/>
              <p:nvPr/>
            </p:nvSpPr>
            <p:spPr>
              <a:xfrm flipV="1">
                <a:off x="5480674" y="5231229"/>
                <a:ext cx="1414325" cy="98218"/>
              </a:xfrm>
              <a:custGeom>
                <a:avLst/>
                <a:gdLst>
                  <a:gd name="connsiteX0" fmla="*/ 13840 w 1414325"/>
                  <a:gd name="connsiteY0" fmla="*/ 96789 h 98218"/>
                  <a:gd name="connsiteX1" fmla="*/ -4992 w 1414325"/>
                  <a:gd name="connsiteY1" fmla="*/ -1429 h 98218"/>
                  <a:gd name="connsiteX2" fmla="*/ 1409333 w 1414325"/>
                  <a:gd name="connsiteY2" fmla="*/ 2116 h 98218"/>
                  <a:gd name="connsiteX3" fmla="*/ 1388954 w 1414325"/>
                  <a:gd name="connsiteY3" fmla="*/ 95695 h 98218"/>
                  <a:gd name="connsiteX4" fmla="*/ 13840 w 1414325"/>
                  <a:gd name="connsiteY4" fmla="*/ 96789 h 98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4325" h="98218">
                    <a:moveTo>
                      <a:pt x="13840" y="96789"/>
                    </a:moveTo>
                    <a:lnTo>
                      <a:pt x="-4992" y="-1429"/>
                    </a:lnTo>
                    <a:lnTo>
                      <a:pt x="1409333" y="2116"/>
                    </a:lnTo>
                    <a:lnTo>
                      <a:pt x="1388954" y="95695"/>
                    </a:lnTo>
                    <a:lnTo>
                      <a:pt x="13840" y="96789"/>
                    </a:lnTo>
                  </a:path>
                </a:pathLst>
              </a:custGeom>
              <a:solidFill>
                <a:srgbClr val="E7E7E7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A96071E8-4863-C0E7-4A1D-A4589DCBA3BF}"/>
                  </a:ext>
                </a:extLst>
              </p:cNvPr>
              <p:cNvSpPr/>
              <p:nvPr/>
            </p:nvSpPr>
            <p:spPr>
              <a:xfrm flipV="1">
                <a:off x="5480784" y="5230270"/>
                <a:ext cx="1414086" cy="98646"/>
              </a:xfrm>
              <a:custGeom>
                <a:avLst/>
                <a:gdLst>
                  <a:gd name="connsiteX0" fmla="*/ 13919 w 1414086"/>
                  <a:gd name="connsiteY0" fmla="*/ 97216 h 98646"/>
                  <a:gd name="connsiteX1" fmla="*/ -4992 w 1414086"/>
                  <a:gd name="connsiteY1" fmla="*/ -1431 h 98646"/>
                  <a:gd name="connsiteX2" fmla="*/ 1409095 w 1414086"/>
                  <a:gd name="connsiteY2" fmla="*/ 2219 h 98646"/>
                  <a:gd name="connsiteX3" fmla="*/ 1388900 w 1414086"/>
                  <a:gd name="connsiteY3" fmla="*/ 95944 h 98646"/>
                  <a:gd name="connsiteX4" fmla="*/ 13919 w 1414086"/>
                  <a:gd name="connsiteY4" fmla="*/ 97216 h 98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4086" h="98646">
                    <a:moveTo>
                      <a:pt x="13919" y="97216"/>
                    </a:moveTo>
                    <a:lnTo>
                      <a:pt x="-4992" y="-1431"/>
                    </a:lnTo>
                    <a:lnTo>
                      <a:pt x="1409095" y="2219"/>
                    </a:lnTo>
                    <a:lnTo>
                      <a:pt x="1388900" y="95944"/>
                    </a:lnTo>
                    <a:lnTo>
                      <a:pt x="13919" y="97216"/>
                    </a:lnTo>
                  </a:path>
                </a:pathLst>
              </a:custGeom>
              <a:solidFill>
                <a:srgbClr val="E8E8E8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18E6544A-9919-7F36-1348-AE28F75C3211}"/>
                  </a:ext>
                </a:extLst>
              </p:cNvPr>
              <p:cNvSpPr/>
              <p:nvPr/>
            </p:nvSpPr>
            <p:spPr>
              <a:xfrm flipV="1">
                <a:off x="5480894" y="5229310"/>
                <a:ext cx="1413854" cy="99074"/>
              </a:xfrm>
              <a:custGeom>
                <a:avLst/>
                <a:gdLst>
                  <a:gd name="connsiteX0" fmla="*/ 14011 w 1413854"/>
                  <a:gd name="connsiteY0" fmla="*/ 97642 h 99074"/>
                  <a:gd name="connsiteX1" fmla="*/ -4992 w 1413854"/>
                  <a:gd name="connsiteY1" fmla="*/ -1432 h 99074"/>
                  <a:gd name="connsiteX2" fmla="*/ 1408862 w 1413854"/>
                  <a:gd name="connsiteY2" fmla="*/ 2315 h 99074"/>
                  <a:gd name="connsiteX3" fmla="*/ 1388838 w 1413854"/>
                  <a:gd name="connsiteY3" fmla="*/ 96200 h 99074"/>
                  <a:gd name="connsiteX4" fmla="*/ 14011 w 1413854"/>
                  <a:gd name="connsiteY4" fmla="*/ 97642 h 9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854" h="99074">
                    <a:moveTo>
                      <a:pt x="14011" y="97642"/>
                    </a:moveTo>
                    <a:lnTo>
                      <a:pt x="-4992" y="-1432"/>
                    </a:lnTo>
                    <a:lnTo>
                      <a:pt x="1408862" y="2315"/>
                    </a:lnTo>
                    <a:lnTo>
                      <a:pt x="1388838" y="96200"/>
                    </a:lnTo>
                    <a:lnTo>
                      <a:pt x="14011" y="97642"/>
                    </a:lnTo>
                  </a:path>
                </a:pathLst>
              </a:custGeom>
              <a:solidFill>
                <a:srgbClr val="E9E9E9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FED4F795-49DD-995B-D5CF-763853E92AD0}"/>
                  </a:ext>
                </a:extLst>
              </p:cNvPr>
              <p:cNvSpPr/>
              <p:nvPr/>
            </p:nvSpPr>
            <p:spPr>
              <a:xfrm flipV="1">
                <a:off x="5481010" y="5228351"/>
                <a:ext cx="1413609" cy="99502"/>
              </a:xfrm>
              <a:custGeom>
                <a:avLst/>
                <a:gdLst>
                  <a:gd name="connsiteX0" fmla="*/ 14084 w 1413609"/>
                  <a:gd name="connsiteY0" fmla="*/ 98069 h 99502"/>
                  <a:gd name="connsiteX1" fmla="*/ -4992 w 1413609"/>
                  <a:gd name="connsiteY1" fmla="*/ -1433 h 99502"/>
                  <a:gd name="connsiteX2" fmla="*/ 1408618 w 1413609"/>
                  <a:gd name="connsiteY2" fmla="*/ 2405 h 99502"/>
                  <a:gd name="connsiteX3" fmla="*/ 1388777 w 1413609"/>
                  <a:gd name="connsiteY3" fmla="*/ 96455 h 99502"/>
                  <a:gd name="connsiteX4" fmla="*/ 14084 w 1413609"/>
                  <a:gd name="connsiteY4" fmla="*/ 98069 h 9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609" h="99502">
                    <a:moveTo>
                      <a:pt x="14084" y="98069"/>
                    </a:moveTo>
                    <a:lnTo>
                      <a:pt x="-4992" y="-1433"/>
                    </a:lnTo>
                    <a:lnTo>
                      <a:pt x="1408618" y="2405"/>
                    </a:lnTo>
                    <a:lnTo>
                      <a:pt x="1388777" y="96455"/>
                    </a:lnTo>
                    <a:lnTo>
                      <a:pt x="14084" y="98069"/>
                    </a:lnTo>
                  </a:path>
                </a:pathLst>
              </a:custGeom>
              <a:solidFill>
                <a:srgbClr val="EAEAEA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4A098F5F-D24B-57C3-039C-181DA5288E2B}"/>
                  </a:ext>
                </a:extLst>
              </p:cNvPr>
              <p:cNvSpPr/>
              <p:nvPr/>
            </p:nvSpPr>
            <p:spPr>
              <a:xfrm flipV="1">
                <a:off x="5481114" y="5227385"/>
                <a:ext cx="1413389" cy="99942"/>
              </a:xfrm>
              <a:custGeom>
                <a:avLst/>
                <a:gdLst>
                  <a:gd name="connsiteX0" fmla="*/ 14170 w 1413389"/>
                  <a:gd name="connsiteY0" fmla="*/ 98507 h 99942"/>
                  <a:gd name="connsiteX1" fmla="*/ -4992 w 1413389"/>
                  <a:gd name="connsiteY1" fmla="*/ -1435 h 99942"/>
                  <a:gd name="connsiteX2" fmla="*/ 1408398 w 1413389"/>
                  <a:gd name="connsiteY2" fmla="*/ 2514 h 99942"/>
                  <a:gd name="connsiteX3" fmla="*/ 1388728 w 1413389"/>
                  <a:gd name="connsiteY3" fmla="*/ 96710 h 99942"/>
                  <a:gd name="connsiteX4" fmla="*/ 14170 w 1413389"/>
                  <a:gd name="connsiteY4" fmla="*/ 98507 h 99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389" h="99942">
                    <a:moveTo>
                      <a:pt x="14170" y="98507"/>
                    </a:moveTo>
                    <a:lnTo>
                      <a:pt x="-4992" y="-1435"/>
                    </a:lnTo>
                    <a:lnTo>
                      <a:pt x="1408398" y="2514"/>
                    </a:lnTo>
                    <a:lnTo>
                      <a:pt x="1388728" y="96710"/>
                    </a:lnTo>
                    <a:lnTo>
                      <a:pt x="14170" y="98507"/>
                    </a:lnTo>
                  </a:path>
                </a:pathLst>
              </a:custGeom>
              <a:solidFill>
                <a:srgbClr val="EBEBEB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C7D63858-C417-9957-26E8-27C928CBC9F5}"/>
                  </a:ext>
                </a:extLst>
              </p:cNvPr>
              <p:cNvSpPr/>
              <p:nvPr/>
            </p:nvSpPr>
            <p:spPr>
              <a:xfrm flipV="1">
                <a:off x="5481230" y="5226425"/>
                <a:ext cx="1413145" cy="100370"/>
              </a:xfrm>
              <a:custGeom>
                <a:avLst/>
                <a:gdLst>
                  <a:gd name="connsiteX0" fmla="*/ 14249 w 1413145"/>
                  <a:gd name="connsiteY0" fmla="*/ 98934 h 100370"/>
                  <a:gd name="connsiteX1" fmla="*/ -4992 w 1413145"/>
                  <a:gd name="connsiteY1" fmla="*/ -1436 h 100370"/>
                  <a:gd name="connsiteX2" fmla="*/ 1408153 w 1413145"/>
                  <a:gd name="connsiteY2" fmla="*/ 2604 h 100370"/>
                  <a:gd name="connsiteX3" fmla="*/ 1388667 w 1413145"/>
                  <a:gd name="connsiteY3" fmla="*/ 96966 h 100370"/>
                  <a:gd name="connsiteX4" fmla="*/ 14249 w 1413145"/>
                  <a:gd name="connsiteY4" fmla="*/ 98934 h 100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145" h="100370">
                    <a:moveTo>
                      <a:pt x="14249" y="98934"/>
                    </a:moveTo>
                    <a:lnTo>
                      <a:pt x="-4992" y="-1436"/>
                    </a:lnTo>
                    <a:lnTo>
                      <a:pt x="1408153" y="2604"/>
                    </a:lnTo>
                    <a:lnTo>
                      <a:pt x="1388667" y="96966"/>
                    </a:lnTo>
                    <a:lnTo>
                      <a:pt x="14249" y="98934"/>
                    </a:lnTo>
                  </a:path>
                </a:pathLst>
              </a:custGeom>
              <a:solidFill>
                <a:srgbClr val="ECECEC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990722A9-DC40-EB1E-F672-ECFCBFF8F86D}"/>
                  </a:ext>
                </a:extLst>
              </p:cNvPr>
              <p:cNvSpPr/>
              <p:nvPr/>
            </p:nvSpPr>
            <p:spPr>
              <a:xfrm flipV="1">
                <a:off x="5481334" y="5225472"/>
                <a:ext cx="1412919" cy="100791"/>
              </a:xfrm>
              <a:custGeom>
                <a:avLst/>
                <a:gdLst>
                  <a:gd name="connsiteX0" fmla="*/ 14341 w 1412919"/>
                  <a:gd name="connsiteY0" fmla="*/ 99354 h 100791"/>
                  <a:gd name="connsiteX1" fmla="*/ -4992 w 1412919"/>
                  <a:gd name="connsiteY1" fmla="*/ -1438 h 100791"/>
                  <a:gd name="connsiteX2" fmla="*/ 1407927 w 1412919"/>
                  <a:gd name="connsiteY2" fmla="*/ 2700 h 100791"/>
                  <a:gd name="connsiteX3" fmla="*/ 1388612 w 1412919"/>
                  <a:gd name="connsiteY3" fmla="*/ 97221 h 100791"/>
                  <a:gd name="connsiteX4" fmla="*/ 14341 w 1412919"/>
                  <a:gd name="connsiteY4" fmla="*/ 99354 h 100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919" h="100791">
                    <a:moveTo>
                      <a:pt x="14341" y="99354"/>
                    </a:moveTo>
                    <a:lnTo>
                      <a:pt x="-4992" y="-1438"/>
                    </a:lnTo>
                    <a:lnTo>
                      <a:pt x="1407927" y="2700"/>
                    </a:lnTo>
                    <a:lnTo>
                      <a:pt x="1388612" y="97221"/>
                    </a:lnTo>
                    <a:lnTo>
                      <a:pt x="14341" y="99354"/>
                    </a:lnTo>
                  </a:path>
                </a:pathLst>
              </a:custGeom>
              <a:solidFill>
                <a:srgbClr val="EDEDED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EFCF17F4-901D-007B-65CB-95A4922C8E01}"/>
                  </a:ext>
                </a:extLst>
              </p:cNvPr>
              <p:cNvSpPr/>
              <p:nvPr/>
            </p:nvSpPr>
            <p:spPr>
              <a:xfrm flipV="1">
                <a:off x="5481450" y="5224512"/>
                <a:ext cx="1412674" cy="101219"/>
              </a:xfrm>
              <a:custGeom>
                <a:avLst/>
                <a:gdLst>
                  <a:gd name="connsiteX0" fmla="*/ 14421 w 1412674"/>
                  <a:gd name="connsiteY0" fmla="*/ 99781 h 101219"/>
                  <a:gd name="connsiteX1" fmla="*/ -4992 w 1412674"/>
                  <a:gd name="connsiteY1" fmla="*/ -1439 h 101219"/>
                  <a:gd name="connsiteX2" fmla="*/ 1407683 w 1412674"/>
                  <a:gd name="connsiteY2" fmla="*/ 2797 h 101219"/>
                  <a:gd name="connsiteX3" fmla="*/ 1388551 w 1412674"/>
                  <a:gd name="connsiteY3" fmla="*/ 97464 h 101219"/>
                  <a:gd name="connsiteX4" fmla="*/ 14421 w 1412674"/>
                  <a:gd name="connsiteY4" fmla="*/ 99781 h 101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674" h="101219">
                    <a:moveTo>
                      <a:pt x="14421" y="99781"/>
                    </a:moveTo>
                    <a:lnTo>
                      <a:pt x="-4992" y="-1439"/>
                    </a:lnTo>
                    <a:lnTo>
                      <a:pt x="1407683" y="2797"/>
                    </a:lnTo>
                    <a:lnTo>
                      <a:pt x="1388551" y="97464"/>
                    </a:lnTo>
                    <a:lnTo>
                      <a:pt x="14421" y="99781"/>
                    </a:lnTo>
                  </a:path>
                </a:pathLst>
              </a:custGeom>
              <a:solidFill>
                <a:srgbClr val="EEEEEE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5ED29128-4E39-68D5-7CCC-B24F1DFC1F6C}"/>
                  </a:ext>
                </a:extLst>
              </p:cNvPr>
              <p:cNvSpPr/>
              <p:nvPr/>
            </p:nvSpPr>
            <p:spPr>
              <a:xfrm flipV="1">
                <a:off x="5481566" y="5223546"/>
                <a:ext cx="1412442" cy="101653"/>
              </a:xfrm>
              <a:custGeom>
                <a:avLst/>
                <a:gdLst>
                  <a:gd name="connsiteX0" fmla="*/ 14494 w 1412442"/>
                  <a:gd name="connsiteY0" fmla="*/ 100213 h 101653"/>
                  <a:gd name="connsiteX1" fmla="*/ -4992 w 1412442"/>
                  <a:gd name="connsiteY1" fmla="*/ -1440 h 101653"/>
                  <a:gd name="connsiteX2" fmla="*/ 1407450 w 1412442"/>
                  <a:gd name="connsiteY2" fmla="*/ 2893 h 101653"/>
                  <a:gd name="connsiteX3" fmla="*/ 1388490 w 1412442"/>
                  <a:gd name="connsiteY3" fmla="*/ 97719 h 101653"/>
                  <a:gd name="connsiteX4" fmla="*/ 14494 w 1412442"/>
                  <a:gd name="connsiteY4" fmla="*/ 100213 h 10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442" h="101653">
                    <a:moveTo>
                      <a:pt x="14494" y="100213"/>
                    </a:moveTo>
                    <a:lnTo>
                      <a:pt x="-4992" y="-1440"/>
                    </a:lnTo>
                    <a:lnTo>
                      <a:pt x="1407450" y="2893"/>
                    </a:lnTo>
                    <a:lnTo>
                      <a:pt x="1388490" y="97719"/>
                    </a:lnTo>
                    <a:lnTo>
                      <a:pt x="14494" y="100213"/>
                    </a:lnTo>
                  </a:path>
                </a:pathLst>
              </a:custGeom>
              <a:solidFill>
                <a:srgbClr val="EFEFEF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E4D2CC0F-5EB9-507A-FF3C-9EE79A7DBCAD}"/>
                  </a:ext>
                </a:extLst>
              </p:cNvPr>
              <p:cNvSpPr/>
              <p:nvPr/>
            </p:nvSpPr>
            <p:spPr>
              <a:xfrm flipV="1">
                <a:off x="5481671" y="5222587"/>
                <a:ext cx="1412210" cy="102081"/>
              </a:xfrm>
              <a:custGeom>
                <a:avLst/>
                <a:gdLst>
                  <a:gd name="connsiteX0" fmla="*/ 14585 w 1412210"/>
                  <a:gd name="connsiteY0" fmla="*/ 100640 h 102081"/>
                  <a:gd name="connsiteX1" fmla="*/ -4992 w 1412210"/>
                  <a:gd name="connsiteY1" fmla="*/ -1442 h 102081"/>
                  <a:gd name="connsiteX2" fmla="*/ 1407218 w 1412210"/>
                  <a:gd name="connsiteY2" fmla="*/ 2990 h 102081"/>
                  <a:gd name="connsiteX3" fmla="*/ 1388441 w 1412210"/>
                  <a:gd name="connsiteY3" fmla="*/ 97969 h 102081"/>
                  <a:gd name="connsiteX4" fmla="*/ 14585 w 1412210"/>
                  <a:gd name="connsiteY4" fmla="*/ 100640 h 10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210" h="102081">
                    <a:moveTo>
                      <a:pt x="14585" y="100640"/>
                    </a:moveTo>
                    <a:lnTo>
                      <a:pt x="-4992" y="-1442"/>
                    </a:lnTo>
                    <a:lnTo>
                      <a:pt x="1407218" y="2990"/>
                    </a:lnTo>
                    <a:lnTo>
                      <a:pt x="1388441" y="97969"/>
                    </a:lnTo>
                    <a:lnTo>
                      <a:pt x="14585" y="100640"/>
                    </a:lnTo>
                  </a:path>
                </a:pathLst>
              </a:custGeom>
              <a:solidFill>
                <a:srgbClr val="F0F0F0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2E59249B-6DB2-C10D-34AC-B21FE1A2117E}"/>
                  </a:ext>
                </a:extLst>
              </p:cNvPr>
              <p:cNvSpPr/>
              <p:nvPr/>
            </p:nvSpPr>
            <p:spPr>
              <a:xfrm flipV="1">
                <a:off x="5481787" y="5221926"/>
                <a:ext cx="1411971" cy="102515"/>
              </a:xfrm>
              <a:custGeom>
                <a:avLst/>
                <a:gdLst>
                  <a:gd name="connsiteX0" fmla="*/ 14665 w 1411971"/>
                  <a:gd name="connsiteY0" fmla="*/ 101073 h 102515"/>
                  <a:gd name="connsiteX1" fmla="*/ -4992 w 1411971"/>
                  <a:gd name="connsiteY1" fmla="*/ -1443 h 102515"/>
                  <a:gd name="connsiteX2" fmla="*/ 1406980 w 1411971"/>
                  <a:gd name="connsiteY2" fmla="*/ 3093 h 102515"/>
                  <a:gd name="connsiteX3" fmla="*/ 1388380 w 1411971"/>
                  <a:gd name="connsiteY3" fmla="*/ 98231 h 102515"/>
                  <a:gd name="connsiteX4" fmla="*/ 14665 w 1411971"/>
                  <a:gd name="connsiteY4" fmla="*/ 101073 h 102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971" h="102515">
                    <a:moveTo>
                      <a:pt x="14665" y="101073"/>
                    </a:moveTo>
                    <a:lnTo>
                      <a:pt x="-4992" y="-1443"/>
                    </a:lnTo>
                    <a:lnTo>
                      <a:pt x="1406980" y="3093"/>
                    </a:lnTo>
                    <a:lnTo>
                      <a:pt x="1388380" y="98231"/>
                    </a:lnTo>
                    <a:lnTo>
                      <a:pt x="14665" y="101073"/>
                    </a:lnTo>
                  </a:path>
                </a:pathLst>
              </a:custGeom>
              <a:solidFill>
                <a:srgbClr val="F1F1F1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09E66FBC-436F-2EC7-6C52-918E4C3F910E}"/>
                  </a:ext>
                </a:extLst>
              </p:cNvPr>
              <p:cNvSpPr/>
              <p:nvPr/>
            </p:nvSpPr>
            <p:spPr>
              <a:xfrm flipV="1">
                <a:off x="5481897" y="5220918"/>
                <a:ext cx="1411733" cy="102943"/>
              </a:xfrm>
              <a:custGeom>
                <a:avLst/>
                <a:gdLst>
                  <a:gd name="connsiteX0" fmla="*/ 14751 w 1411733"/>
                  <a:gd name="connsiteY0" fmla="*/ 101499 h 102943"/>
                  <a:gd name="connsiteX1" fmla="*/ -4992 w 1411733"/>
                  <a:gd name="connsiteY1" fmla="*/ -1444 h 102943"/>
                  <a:gd name="connsiteX2" fmla="*/ 1406741 w 1411733"/>
                  <a:gd name="connsiteY2" fmla="*/ 3183 h 102943"/>
                  <a:gd name="connsiteX3" fmla="*/ 1388319 w 1411733"/>
                  <a:gd name="connsiteY3" fmla="*/ 98486 h 102943"/>
                  <a:gd name="connsiteX4" fmla="*/ 14751 w 1411733"/>
                  <a:gd name="connsiteY4" fmla="*/ 101499 h 10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733" h="102943">
                    <a:moveTo>
                      <a:pt x="14751" y="101499"/>
                    </a:moveTo>
                    <a:lnTo>
                      <a:pt x="-4992" y="-1444"/>
                    </a:lnTo>
                    <a:lnTo>
                      <a:pt x="1406741" y="3183"/>
                    </a:lnTo>
                    <a:lnTo>
                      <a:pt x="1388319" y="98486"/>
                    </a:lnTo>
                    <a:lnTo>
                      <a:pt x="14751" y="101499"/>
                    </a:lnTo>
                  </a:path>
                </a:pathLst>
              </a:custGeom>
              <a:solidFill>
                <a:srgbClr val="F2F2F2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1E275F85-3003-FA0F-F021-B985E6C052AF}"/>
                  </a:ext>
                </a:extLst>
              </p:cNvPr>
              <p:cNvSpPr/>
              <p:nvPr/>
            </p:nvSpPr>
            <p:spPr>
              <a:xfrm flipV="1">
                <a:off x="5482007" y="5219909"/>
                <a:ext cx="1411507" cy="103371"/>
              </a:xfrm>
              <a:custGeom>
                <a:avLst/>
                <a:gdLst>
                  <a:gd name="connsiteX0" fmla="*/ 14830 w 1411507"/>
                  <a:gd name="connsiteY0" fmla="*/ 101926 h 103371"/>
                  <a:gd name="connsiteX1" fmla="*/ -4992 w 1411507"/>
                  <a:gd name="connsiteY1" fmla="*/ -1445 h 103371"/>
                  <a:gd name="connsiteX2" fmla="*/ 1406515 w 1411507"/>
                  <a:gd name="connsiteY2" fmla="*/ 3285 h 103371"/>
                  <a:gd name="connsiteX3" fmla="*/ 1388264 w 1411507"/>
                  <a:gd name="connsiteY3" fmla="*/ 98741 h 103371"/>
                  <a:gd name="connsiteX4" fmla="*/ 14830 w 1411507"/>
                  <a:gd name="connsiteY4" fmla="*/ 101926 h 10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507" h="103371">
                    <a:moveTo>
                      <a:pt x="14830" y="101926"/>
                    </a:moveTo>
                    <a:lnTo>
                      <a:pt x="-4992" y="-1445"/>
                    </a:lnTo>
                    <a:lnTo>
                      <a:pt x="1406515" y="3285"/>
                    </a:lnTo>
                    <a:lnTo>
                      <a:pt x="1388264" y="98741"/>
                    </a:lnTo>
                    <a:lnTo>
                      <a:pt x="14830" y="101926"/>
                    </a:lnTo>
                  </a:path>
                </a:pathLst>
              </a:custGeom>
              <a:solidFill>
                <a:srgbClr val="F3F3F3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921CE8AD-BEF7-09C1-9775-937D741B4140}"/>
                  </a:ext>
                </a:extLst>
              </p:cNvPr>
              <p:cNvSpPr/>
              <p:nvPr/>
            </p:nvSpPr>
            <p:spPr>
              <a:xfrm flipV="1">
                <a:off x="5482117" y="5218895"/>
                <a:ext cx="1411268" cy="103805"/>
              </a:xfrm>
              <a:custGeom>
                <a:avLst/>
                <a:gdLst>
                  <a:gd name="connsiteX0" fmla="*/ 14916 w 1411268"/>
                  <a:gd name="connsiteY0" fmla="*/ 102358 h 103805"/>
                  <a:gd name="connsiteX1" fmla="*/ -4992 w 1411268"/>
                  <a:gd name="connsiteY1" fmla="*/ -1447 h 103805"/>
                  <a:gd name="connsiteX2" fmla="*/ 1406277 w 1411268"/>
                  <a:gd name="connsiteY2" fmla="*/ 3382 h 103805"/>
                  <a:gd name="connsiteX3" fmla="*/ 1388209 w 1411268"/>
                  <a:gd name="connsiteY3" fmla="*/ 98996 h 103805"/>
                  <a:gd name="connsiteX4" fmla="*/ 14916 w 1411268"/>
                  <a:gd name="connsiteY4" fmla="*/ 102358 h 103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268" h="103805">
                    <a:moveTo>
                      <a:pt x="14916" y="102358"/>
                    </a:moveTo>
                    <a:lnTo>
                      <a:pt x="-4992" y="-1447"/>
                    </a:lnTo>
                    <a:lnTo>
                      <a:pt x="1406277" y="3382"/>
                    </a:lnTo>
                    <a:lnTo>
                      <a:pt x="1388209" y="98996"/>
                    </a:lnTo>
                    <a:lnTo>
                      <a:pt x="14916" y="102358"/>
                    </a:lnTo>
                  </a:path>
                </a:pathLst>
              </a:custGeom>
              <a:solidFill>
                <a:srgbClr val="F4F4F4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40612249-A1E4-A707-4673-F956EC816207}"/>
                  </a:ext>
                </a:extLst>
              </p:cNvPr>
              <p:cNvSpPr/>
              <p:nvPr/>
            </p:nvSpPr>
            <p:spPr>
              <a:xfrm flipV="1">
                <a:off x="5482233" y="5217886"/>
                <a:ext cx="1411030" cy="104233"/>
              </a:xfrm>
              <a:custGeom>
                <a:avLst/>
                <a:gdLst>
                  <a:gd name="connsiteX0" fmla="*/ 14989 w 1411030"/>
                  <a:gd name="connsiteY0" fmla="*/ 102785 h 104233"/>
                  <a:gd name="connsiteX1" fmla="*/ -4992 w 1411030"/>
                  <a:gd name="connsiteY1" fmla="*/ -1448 h 104233"/>
                  <a:gd name="connsiteX2" fmla="*/ 1406038 w 1411030"/>
                  <a:gd name="connsiteY2" fmla="*/ 3478 h 104233"/>
                  <a:gd name="connsiteX3" fmla="*/ 1388148 w 1411030"/>
                  <a:gd name="connsiteY3" fmla="*/ 99246 h 104233"/>
                  <a:gd name="connsiteX4" fmla="*/ 14989 w 1411030"/>
                  <a:gd name="connsiteY4" fmla="*/ 102785 h 104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030" h="104233">
                    <a:moveTo>
                      <a:pt x="14989" y="102785"/>
                    </a:moveTo>
                    <a:lnTo>
                      <a:pt x="-4992" y="-1448"/>
                    </a:lnTo>
                    <a:lnTo>
                      <a:pt x="1406038" y="3478"/>
                    </a:lnTo>
                    <a:lnTo>
                      <a:pt x="1388148" y="99246"/>
                    </a:lnTo>
                    <a:lnTo>
                      <a:pt x="14989" y="102785"/>
                    </a:lnTo>
                  </a:path>
                </a:pathLst>
              </a:custGeom>
              <a:solidFill>
                <a:srgbClr val="F5F5F5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E1DEE000-D286-1AAF-E998-F4CF8AC9C61C}"/>
                  </a:ext>
                </a:extLst>
              </p:cNvPr>
              <p:cNvSpPr/>
              <p:nvPr/>
            </p:nvSpPr>
            <p:spPr>
              <a:xfrm flipV="1">
                <a:off x="5482343" y="5216878"/>
                <a:ext cx="1410792" cy="104660"/>
              </a:xfrm>
              <a:custGeom>
                <a:avLst/>
                <a:gdLst>
                  <a:gd name="connsiteX0" fmla="*/ 15081 w 1410792"/>
                  <a:gd name="connsiteY0" fmla="*/ 103211 h 104660"/>
                  <a:gd name="connsiteX1" fmla="*/ -4992 w 1410792"/>
                  <a:gd name="connsiteY1" fmla="*/ -1450 h 104660"/>
                  <a:gd name="connsiteX2" fmla="*/ 1405800 w 1410792"/>
                  <a:gd name="connsiteY2" fmla="*/ 3574 h 104660"/>
                  <a:gd name="connsiteX3" fmla="*/ 1388093 w 1410792"/>
                  <a:gd name="connsiteY3" fmla="*/ 99501 h 104660"/>
                  <a:gd name="connsiteX4" fmla="*/ 15081 w 1410792"/>
                  <a:gd name="connsiteY4" fmla="*/ 103211 h 104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0792" h="104660">
                    <a:moveTo>
                      <a:pt x="15081" y="103211"/>
                    </a:moveTo>
                    <a:lnTo>
                      <a:pt x="-4992" y="-1450"/>
                    </a:lnTo>
                    <a:lnTo>
                      <a:pt x="1405800" y="3574"/>
                    </a:lnTo>
                    <a:lnTo>
                      <a:pt x="1388093" y="99501"/>
                    </a:lnTo>
                    <a:lnTo>
                      <a:pt x="15081" y="103211"/>
                    </a:lnTo>
                  </a:path>
                </a:pathLst>
              </a:custGeom>
              <a:solidFill>
                <a:srgbClr val="F6F6F6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1A233719-50B0-48A4-B548-50670E28CB6F}"/>
                  </a:ext>
                </a:extLst>
              </p:cNvPr>
              <p:cNvSpPr/>
              <p:nvPr/>
            </p:nvSpPr>
            <p:spPr>
              <a:xfrm flipV="1">
                <a:off x="5482453" y="5215863"/>
                <a:ext cx="1410565" cy="105094"/>
              </a:xfrm>
              <a:custGeom>
                <a:avLst/>
                <a:gdLst>
                  <a:gd name="connsiteX0" fmla="*/ 15160 w 1410565"/>
                  <a:gd name="connsiteY0" fmla="*/ 103644 h 105094"/>
                  <a:gd name="connsiteX1" fmla="*/ -4992 w 1410565"/>
                  <a:gd name="connsiteY1" fmla="*/ -1451 h 105094"/>
                  <a:gd name="connsiteX2" fmla="*/ 1405574 w 1410565"/>
                  <a:gd name="connsiteY2" fmla="*/ 3671 h 105094"/>
                  <a:gd name="connsiteX3" fmla="*/ 1388031 w 1410565"/>
                  <a:gd name="connsiteY3" fmla="*/ 99756 h 105094"/>
                  <a:gd name="connsiteX4" fmla="*/ 15160 w 1410565"/>
                  <a:gd name="connsiteY4" fmla="*/ 103644 h 105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0565" h="105094">
                    <a:moveTo>
                      <a:pt x="15160" y="103644"/>
                    </a:moveTo>
                    <a:lnTo>
                      <a:pt x="-4992" y="-1451"/>
                    </a:lnTo>
                    <a:lnTo>
                      <a:pt x="1405574" y="3671"/>
                    </a:lnTo>
                    <a:lnTo>
                      <a:pt x="1388031" y="99756"/>
                    </a:lnTo>
                    <a:lnTo>
                      <a:pt x="15160" y="103644"/>
                    </a:lnTo>
                  </a:path>
                </a:pathLst>
              </a:custGeom>
              <a:solidFill>
                <a:srgbClr val="F7F7F7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2D998D26-F83A-EA90-334B-9BA2035C5257}"/>
                  </a:ext>
                </a:extLst>
              </p:cNvPr>
              <p:cNvSpPr/>
              <p:nvPr/>
            </p:nvSpPr>
            <p:spPr>
              <a:xfrm flipV="1">
                <a:off x="5294756" y="5351140"/>
                <a:ext cx="1786606" cy="84459"/>
              </a:xfrm>
              <a:custGeom>
                <a:avLst/>
                <a:gdLst>
                  <a:gd name="connsiteX0" fmla="*/ 1772427 w 1786606"/>
                  <a:gd name="connsiteY0" fmla="*/ 52397 h 84459"/>
                  <a:gd name="connsiteX1" fmla="*/ 1599706 w 1786606"/>
                  <a:gd name="connsiteY1" fmla="*/ 83240 h 84459"/>
                  <a:gd name="connsiteX2" fmla="*/ 176916 w 1786606"/>
                  <a:gd name="connsiteY2" fmla="*/ 83240 h 84459"/>
                  <a:gd name="connsiteX3" fmla="*/ 4200 w 1786606"/>
                  <a:gd name="connsiteY3" fmla="*/ 52397 h 84459"/>
                  <a:gd name="connsiteX4" fmla="*/ -4993 w 1786606"/>
                  <a:gd name="connsiteY4" fmla="*/ 41426 h 84459"/>
                  <a:gd name="connsiteX5" fmla="*/ -4993 w 1786606"/>
                  <a:gd name="connsiteY5" fmla="*/ 6928 h 84459"/>
                  <a:gd name="connsiteX6" fmla="*/ 3155 w 1786606"/>
                  <a:gd name="connsiteY6" fmla="*/ -1220 h 84459"/>
                  <a:gd name="connsiteX7" fmla="*/ 1773467 w 1786606"/>
                  <a:gd name="connsiteY7" fmla="*/ -1220 h 84459"/>
                  <a:gd name="connsiteX8" fmla="*/ 1781614 w 1786606"/>
                  <a:gd name="connsiteY8" fmla="*/ 6928 h 84459"/>
                  <a:gd name="connsiteX9" fmla="*/ 1781614 w 1786606"/>
                  <a:gd name="connsiteY9" fmla="*/ 41426 h 84459"/>
                  <a:gd name="connsiteX10" fmla="*/ 1772427 w 1786606"/>
                  <a:gd name="connsiteY10" fmla="*/ 52397 h 84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6606" h="84459">
                    <a:moveTo>
                      <a:pt x="1772427" y="52397"/>
                    </a:moveTo>
                    <a:lnTo>
                      <a:pt x="1599706" y="83240"/>
                    </a:lnTo>
                    <a:lnTo>
                      <a:pt x="176916" y="83240"/>
                    </a:lnTo>
                    <a:lnTo>
                      <a:pt x="4200" y="52397"/>
                    </a:lnTo>
                    <a:cubicBezTo>
                      <a:pt x="-1117" y="51444"/>
                      <a:pt x="-4993" y="46823"/>
                      <a:pt x="-4993" y="41426"/>
                    </a:cubicBezTo>
                    <a:lnTo>
                      <a:pt x="-4993" y="6928"/>
                    </a:lnTo>
                    <a:cubicBezTo>
                      <a:pt x="-4993" y="2429"/>
                      <a:pt x="-1337" y="-1220"/>
                      <a:pt x="3155" y="-1220"/>
                    </a:cubicBezTo>
                    <a:lnTo>
                      <a:pt x="1773467" y="-1220"/>
                    </a:lnTo>
                    <a:cubicBezTo>
                      <a:pt x="1777965" y="-1220"/>
                      <a:pt x="1781614" y="2429"/>
                      <a:pt x="1781614" y="6928"/>
                    </a:cubicBezTo>
                    <a:lnTo>
                      <a:pt x="1781614" y="41426"/>
                    </a:lnTo>
                    <a:cubicBezTo>
                      <a:pt x="1781614" y="46823"/>
                      <a:pt x="1777739" y="51444"/>
                      <a:pt x="1772427" y="52397"/>
                    </a:cubicBezTo>
                  </a:path>
                </a:pathLst>
              </a:custGeom>
              <a:solidFill>
                <a:srgbClr val="F6F4F4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ECC2182F-DD22-27BE-D619-381F5B1FE431}"/>
                  </a:ext>
                </a:extLst>
              </p:cNvPr>
              <p:cNvSpPr/>
              <p:nvPr/>
            </p:nvSpPr>
            <p:spPr>
              <a:xfrm flipV="1">
                <a:off x="5348135" y="5351140"/>
                <a:ext cx="1679849" cy="22951"/>
              </a:xfrm>
              <a:custGeom>
                <a:avLst/>
                <a:gdLst>
                  <a:gd name="connsiteX0" fmla="*/ 1674857 w 1679849"/>
                  <a:gd name="connsiteY0" fmla="*/ -1277 h 22951"/>
                  <a:gd name="connsiteX1" fmla="*/ 1546328 w 1679849"/>
                  <a:gd name="connsiteY1" fmla="*/ 21675 h 22951"/>
                  <a:gd name="connsiteX2" fmla="*/ 123537 w 1679849"/>
                  <a:gd name="connsiteY2" fmla="*/ 21675 h 22951"/>
                  <a:gd name="connsiteX3" fmla="*/ -4993 w 1679849"/>
                  <a:gd name="connsiteY3" fmla="*/ -1277 h 22951"/>
                  <a:gd name="connsiteX4" fmla="*/ 1674857 w 1679849"/>
                  <a:gd name="connsiteY4" fmla="*/ -1277 h 2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9849" h="22951">
                    <a:moveTo>
                      <a:pt x="1674857" y="-1277"/>
                    </a:moveTo>
                    <a:lnTo>
                      <a:pt x="1546328" y="21675"/>
                    </a:lnTo>
                    <a:lnTo>
                      <a:pt x="123537" y="21675"/>
                    </a:lnTo>
                    <a:lnTo>
                      <a:pt x="-4993" y="-1277"/>
                    </a:lnTo>
                    <a:lnTo>
                      <a:pt x="1674857" y="-1277"/>
                    </a:lnTo>
                  </a:path>
                </a:pathLst>
              </a:custGeom>
              <a:solidFill>
                <a:srgbClr val="BDBCBC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BF8106A9-B161-F24C-FE39-B8DFD2C27675}"/>
                  </a:ext>
                </a:extLst>
              </p:cNvPr>
              <p:cNvSpPr/>
              <p:nvPr/>
            </p:nvSpPr>
            <p:spPr>
              <a:xfrm flipV="1">
                <a:off x="5347218" y="5351629"/>
                <a:ext cx="1681683" cy="23520"/>
              </a:xfrm>
              <a:custGeom>
                <a:avLst/>
                <a:gdLst>
                  <a:gd name="connsiteX0" fmla="*/ 121483 w 1681683"/>
                  <a:gd name="connsiteY0" fmla="*/ 22202 h 23520"/>
                  <a:gd name="connsiteX1" fmla="*/ 82163 w 1681683"/>
                  <a:gd name="connsiteY1" fmla="*/ 15020 h 23520"/>
                  <a:gd name="connsiteX2" fmla="*/ -4993 w 1681683"/>
                  <a:gd name="connsiteY2" fmla="*/ -1141 h 23520"/>
                  <a:gd name="connsiteX3" fmla="*/ 6664 w 1681683"/>
                  <a:gd name="connsiteY3" fmla="*/ -1275 h 23520"/>
                  <a:gd name="connsiteX4" fmla="*/ 1676691 w 1681683"/>
                  <a:gd name="connsiteY4" fmla="*/ -1141 h 23520"/>
                  <a:gd name="connsiteX5" fmla="*/ 1589535 w 1681683"/>
                  <a:gd name="connsiteY5" fmla="*/ 15020 h 23520"/>
                  <a:gd name="connsiteX6" fmla="*/ 1550227 w 1681683"/>
                  <a:gd name="connsiteY6" fmla="*/ 22202 h 23520"/>
                  <a:gd name="connsiteX7" fmla="*/ 1537477 w 1681683"/>
                  <a:gd name="connsiteY7" fmla="*/ 22245 h 23520"/>
                  <a:gd name="connsiteX8" fmla="*/ 121483 w 1681683"/>
                  <a:gd name="connsiteY8" fmla="*/ 22202 h 23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81683" h="23520">
                    <a:moveTo>
                      <a:pt x="121483" y="22202"/>
                    </a:moveTo>
                    <a:lnTo>
                      <a:pt x="82163" y="15020"/>
                    </a:lnTo>
                    <a:lnTo>
                      <a:pt x="-4993" y="-1141"/>
                    </a:lnTo>
                    <a:lnTo>
                      <a:pt x="6664" y="-1275"/>
                    </a:lnTo>
                    <a:lnTo>
                      <a:pt x="1676691" y="-1141"/>
                    </a:lnTo>
                    <a:lnTo>
                      <a:pt x="1589535" y="15020"/>
                    </a:lnTo>
                    <a:lnTo>
                      <a:pt x="1550227" y="22202"/>
                    </a:lnTo>
                    <a:lnTo>
                      <a:pt x="1537477" y="22245"/>
                    </a:lnTo>
                    <a:lnTo>
                      <a:pt x="121483" y="22202"/>
                    </a:lnTo>
                  </a:path>
                </a:pathLst>
              </a:custGeom>
              <a:solidFill>
                <a:srgbClr val="BEBDBD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F5CF00CC-D2E1-A15E-8A83-5D4D863C629A}"/>
                  </a:ext>
                </a:extLst>
              </p:cNvPr>
              <p:cNvSpPr/>
              <p:nvPr/>
            </p:nvSpPr>
            <p:spPr>
              <a:xfrm flipV="1">
                <a:off x="5346301" y="5352112"/>
                <a:ext cx="1683522" cy="24100"/>
              </a:xfrm>
              <a:custGeom>
                <a:avLst/>
                <a:gdLst>
                  <a:gd name="connsiteX0" fmla="*/ 119417 w 1683522"/>
                  <a:gd name="connsiteY0" fmla="*/ 22735 h 24100"/>
                  <a:gd name="connsiteX1" fmla="*/ 80629 w 1683522"/>
                  <a:gd name="connsiteY1" fmla="*/ 15486 h 24100"/>
                  <a:gd name="connsiteX2" fmla="*/ -4993 w 1683522"/>
                  <a:gd name="connsiteY2" fmla="*/ -993 h 24100"/>
                  <a:gd name="connsiteX3" fmla="*/ 6603 w 1683522"/>
                  <a:gd name="connsiteY3" fmla="*/ -1274 h 24100"/>
                  <a:gd name="connsiteX4" fmla="*/ 1678530 w 1683522"/>
                  <a:gd name="connsiteY4" fmla="*/ -993 h 24100"/>
                  <a:gd name="connsiteX5" fmla="*/ 1592903 w 1683522"/>
                  <a:gd name="connsiteY5" fmla="*/ 15486 h 24100"/>
                  <a:gd name="connsiteX6" fmla="*/ 1554121 w 1683522"/>
                  <a:gd name="connsiteY6" fmla="*/ 22735 h 24100"/>
                  <a:gd name="connsiteX7" fmla="*/ 1541315 w 1683522"/>
                  <a:gd name="connsiteY7" fmla="*/ 22827 h 24100"/>
                  <a:gd name="connsiteX8" fmla="*/ 119417 w 1683522"/>
                  <a:gd name="connsiteY8" fmla="*/ 22735 h 2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83522" h="24100">
                    <a:moveTo>
                      <a:pt x="119417" y="22735"/>
                    </a:moveTo>
                    <a:lnTo>
                      <a:pt x="80629" y="15486"/>
                    </a:lnTo>
                    <a:lnTo>
                      <a:pt x="-4993" y="-993"/>
                    </a:lnTo>
                    <a:lnTo>
                      <a:pt x="6603" y="-1274"/>
                    </a:lnTo>
                    <a:lnTo>
                      <a:pt x="1678530" y="-993"/>
                    </a:lnTo>
                    <a:lnTo>
                      <a:pt x="1592903" y="15486"/>
                    </a:lnTo>
                    <a:lnTo>
                      <a:pt x="1554121" y="22735"/>
                    </a:lnTo>
                    <a:lnTo>
                      <a:pt x="1541315" y="22827"/>
                    </a:lnTo>
                    <a:lnTo>
                      <a:pt x="119417" y="22735"/>
                    </a:lnTo>
                  </a:path>
                </a:pathLst>
              </a:custGeom>
              <a:solidFill>
                <a:srgbClr val="BFBEBE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01220724-9B5C-2D99-1C0E-51975037E951}"/>
                  </a:ext>
                </a:extLst>
              </p:cNvPr>
              <p:cNvSpPr/>
              <p:nvPr/>
            </p:nvSpPr>
            <p:spPr>
              <a:xfrm flipV="1">
                <a:off x="5345379" y="5352595"/>
                <a:ext cx="1685368" cy="24681"/>
              </a:xfrm>
              <a:custGeom>
                <a:avLst/>
                <a:gdLst>
                  <a:gd name="connsiteX0" fmla="*/ 117363 w 1685368"/>
                  <a:gd name="connsiteY0" fmla="*/ 23268 h 24681"/>
                  <a:gd name="connsiteX1" fmla="*/ 79106 w 1685368"/>
                  <a:gd name="connsiteY1" fmla="*/ 15958 h 24681"/>
                  <a:gd name="connsiteX2" fmla="*/ -4993 w 1685368"/>
                  <a:gd name="connsiteY2" fmla="*/ -845 h 24681"/>
                  <a:gd name="connsiteX3" fmla="*/ 6541 w 1685368"/>
                  <a:gd name="connsiteY3" fmla="*/ -1272 h 24681"/>
                  <a:gd name="connsiteX4" fmla="*/ 1680376 w 1685368"/>
                  <a:gd name="connsiteY4" fmla="*/ -845 h 24681"/>
                  <a:gd name="connsiteX5" fmla="*/ 1596277 w 1685368"/>
                  <a:gd name="connsiteY5" fmla="*/ 15958 h 24681"/>
                  <a:gd name="connsiteX6" fmla="*/ 1558020 w 1685368"/>
                  <a:gd name="connsiteY6" fmla="*/ 23268 h 24681"/>
                  <a:gd name="connsiteX7" fmla="*/ 1545166 w 1685368"/>
                  <a:gd name="connsiteY7" fmla="*/ 23409 h 24681"/>
                  <a:gd name="connsiteX8" fmla="*/ 117363 w 1685368"/>
                  <a:gd name="connsiteY8" fmla="*/ 23268 h 24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85368" h="24681">
                    <a:moveTo>
                      <a:pt x="117363" y="23268"/>
                    </a:moveTo>
                    <a:lnTo>
                      <a:pt x="79106" y="15958"/>
                    </a:lnTo>
                    <a:lnTo>
                      <a:pt x="-4993" y="-845"/>
                    </a:lnTo>
                    <a:lnTo>
                      <a:pt x="6541" y="-1272"/>
                    </a:lnTo>
                    <a:lnTo>
                      <a:pt x="1680376" y="-845"/>
                    </a:lnTo>
                    <a:lnTo>
                      <a:pt x="1596277" y="15958"/>
                    </a:lnTo>
                    <a:lnTo>
                      <a:pt x="1558020" y="23268"/>
                    </a:lnTo>
                    <a:lnTo>
                      <a:pt x="1545166" y="23409"/>
                    </a:lnTo>
                    <a:cubicBezTo>
                      <a:pt x="1545166" y="23409"/>
                      <a:pt x="118183" y="23409"/>
                      <a:pt x="117363" y="23268"/>
                    </a:cubicBezTo>
                  </a:path>
                </a:pathLst>
              </a:custGeom>
              <a:solidFill>
                <a:srgbClr val="C0BFBF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94E3969C-E060-2EA8-0870-E59A71EA3C8D}"/>
                  </a:ext>
                </a:extLst>
              </p:cNvPr>
              <p:cNvSpPr/>
              <p:nvPr/>
            </p:nvSpPr>
            <p:spPr>
              <a:xfrm flipV="1">
                <a:off x="5344456" y="5353072"/>
                <a:ext cx="1687208" cy="25262"/>
              </a:xfrm>
              <a:custGeom>
                <a:avLst/>
                <a:gdLst>
                  <a:gd name="connsiteX0" fmla="*/ 115310 w 1687208"/>
                  <a:gd name="connsiteY0" fmla="*/ 23796 h 25262"/>
                  <a:gd name="connsiteX1" fmla="*/ 77578 w 1687208"/>
                  <a:gd name="connsiteY1" fmla="*/ 16412 h 25262"/>
                  <a:gd name="connsiteX2" fmla="*/ -4993 w 1687208"/>
                  <a:gd name="connsiteY2" fmla="*/ -709 h 25262"/>
                  <a:gd name="connsiteX3" fmla="*/ 6487 w 1687208"/>
                  <a:gd name="connsiteY3" fmla="*/ -1271 h 25262"/>
                  <a:gd name="connsiteX4" fmla="*/ 1682216 w 1687208"/>
                  <a:gd name="connsiteY4" fmla="*/ -709 h 25262"/>
                  <a:gd name="connsiteX5" fmla="*/ 1599645 w 1687208"/>
                  <a:gd name="connsiteY5" fmla="*/ 16412 h 25262"/>
                  <a:gd name="connsiteX6" fmla="*/ 1561914 w 1687208"/>
                  <a:gd name="connsiteY6" fmla="*/ 23796 h 25262"/>
                  <a:gd name="connsiteX7" fmla="*/ 1549011 w 1687208"/>
                  <a:gd name="connsiteY7" fmla="*/ 23991 h 25262"/>
                  <a:gd name="connsiteX8" fmla="*/ 115310 w 1687208"/>
                  <a:gd name="connsiteY8" fmla="*/ 23796 h 2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87208" h="25262">
                    <a:moveTo>
                      <a:pt x="115310" y="23796"/>
                    </a:moveTo>
                    <a:lnTo>
                      <a:pt x="77578" y="16412"/>
                    </a:lnTo>
                    <a:lnTo>
                      <a:pt x="-4993" y="-709"/>
                    </a:lnTo>
                    <a:lnTo>
                      <a:pt x="6487" y="-1271"/>
                    </a:lnTo>
                    <a:cubicBezTo>
                      <a:pt x="6487" y="-1271"/>
                      <a:pt x="1681654" y="-1271"/>
                      <a:pt x="1682216" y="-709"/>
                    </a:cubicBezTo>
                    <a:lnTo>
                      <a:pt x="1599645" y="16412"/>
                    </a:lnTo>
                    <a:lnTo>
                      <a:pt x="1561914" y="23796"/>
                    </a:lnTo>
                    <a:lnTo>
                      <a:pt x="1549011" y="23991"/>
                    </a:lnTo>
                    <a:cubicBezTo>
                      <a:pt x="1549011" y="23991"/>
                      <a:pt x="116398" y="23991"/>
                      <a:pt x="115310" y="23796"/>
                    </a:cubicBezTo>
                  </a:path>
                </a:pathLst>
              </a:custGeom>
              <a:solidFill>
                <a:srgbClr val="C1C0C0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06312766-D201-D448-A0BB-0CBBDA4993E9}"/>
                  </a:ext>
                </a:extLst>
              </p:cNvPr>
              <p:cNvSpPr/>
              <p:nvPr/>
            </p:nvSpPr>
            <p:spPr>
              <a:xfrm flipV="1">
                <a:off x="5343539" y="5353555"/>
                <a:ext cx="1689042" cy="25842"/>
              </a:xfrm>
              <a:custGeom>
                <a:avLst/>
                <a:gdLst>
                  <a:gd name="connsiteX0" fmla="*/ 113244 w 1689042"/>
                  <a:gd name="connsiteY0" fmla="*/ 24329 h 25842"/>
                  <a:gd name="connsiteX1" fmla="*/ 76044 w 1689042"/>
                  <a:gd name="connsiteY1" fmla="*/ 16878 h 25842"/>
                  <a:gd name="connsiteX2" fmla="*/ -4993 w 1689042"/>
                  <a:gd name="connsiteY2" fmla="*/ -561 h 25842"/>
                  <a:gd name="connsiteX3" fmla="*/ 6419 w 1689042"/>
                  <a:gd name="connsiteY3" fmla="*/ -1270 h 25842"/>
                  <a:gd name="connsiteX4" fmla="*/ 1684050 w 1689042"/>
                  <a:gd name="connsiteY4" fmla="*/ -561 h 25842"/>
                  <a:gd name="connsiteX5" fmla="*/ 1603013 w 1689042"/>
                  <a:gd name="connsiteY5" fmla="*/ 16878 h 25842"/>
                  <a:gd name="connsiteX6" fmla="*/ 1565814 w 1689042"/>
                  <a:gd name="connsiteY6" fmla="*/ 24329 h 25842"/>
                  <a:gd name="connsiteX7" fmla="*/ 1552849 w 1689042"/>
                  <a:gd name="connsiteY7" fmla="*/ 24573 h 25842"/>
                  <a:gd name="connsiteX8" fmla="*/ 113244 w 1689042"/>
                  <a:gd name="connsiteY8" fmla="*/ 24329 h 25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89042" h="25842">
                    <a:moveTo>
                      <a:pt x="113244" y="24329"/>
                    </a:moveTo>
                    <a:lnTo>
                      <a:pt x="76044" y="16878"/>
                    </a:lnTo>
                    <a:lnTo>
                      <a:pt x="-4993" y="-561"/>
                    </a:lnTo>
                    <a:lnTo>
                      <a:pt x="6419" y="-1270"/>
                    </a:lnTo>
                    <a:cubicBezTo>
                      <a:pt x="6419" y="-1270"/>
                      <a:pt x="1683347" y="-1270"/>
                      <a:pt x="1684050" y="-561"/>
                    </a:cubicBezTo>
                    <a:lnTo>
                      <a:pt x="1603013" y="16878"/>
                    </a:lnTo>
                    <a:lnTo>
                      <a:pt x="1565814" y="24329"/>
                    </a:lnTo>
                    <a:lnTo>
                      <a:pt x="1552849" y="24573"/>
                    </a:lnTo>
                    <a:cubicBezTo>
                      <a:pt x="1552849" y="24573"/>
                      <a:pt x="114613" y="24573"/>
                      <a:pt x="113244" y="24329"/>
                    </a:cubicBezTo>
                  </a:path>
                </a:pathLst>
              </a:custGeom>
              <a:solidFill>
                <a:srgbClr val="C2C1C1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DE7C6DD0-A53C-1A5C-FD4B-9E46D1DB3555}"/>
                  </a:ext>
                </a:extLst>
              </p:cNvPr>
              <p:cNvSpPr/>
              <p:nvPr/>
            </p:nvSpPr>
            <p:spPr>
              <a:xfrm flipV="1">
                <a:off x="5342616" y="5354038"/>
                <a:ext cx="1690887" cy="26417"/>
              </a:xfrm>
              <a:custGeom>
                <a:avLst/>
                <a:gdLst>
                  <a:gd name="connsiteX0" fmla="*/ 111190 w 1690887"/>
                  <a:gd name="connsiteY0" fmla="*/ 24856 h 26417"/>
                  <a:gd name="connsiteX1" fmla="*/ 74522 w 1690887"/>
                  <a:gd name="connsiteY1" fmla="*/ 17344 h 26417"/>
                  <a:gd name="connsiteX2" fmla="*/ -4993 w 1690887"/>
                  <a:gd name="connsiteY2" fmla="*/ -425 h 26417"/>
                  <a:gd name="connsiteX3" fmla="*/ 6364 w 1690887"/>
                  <a:gd name="connsiteY3" fmla="*/ -1268 h 26417"/>
                  <a:gd name="connsiteX4" fmla="*/ 1685895 w 1690887"/>
                  <a:gd name="connsiteY4" fmla="*/ -425 h 26417"/>
                  <a:gd name="connsiteX5" fmla="*/ 1606387 w 1690887"/>
                  <a:gd name="connsiteY5" fmla="*/ 17344 h 26417"/>
                  <a:gd name="connsiteX6" fmla="*/ 1569713 w 1690887"/>
                  <a:gd name="connsiteY6" fmla="*/ 24856 h 26417"/>
                  <a:gd name="connsiteX7" fmla="*/ 1556694 w 1690887"/>
                  <a:gd name="connsiteY7" fmla="*/ 25149 h 26417"/>
                  <a:gd name="connsiteX8" fmla="*/ 111190 w 1690887"/>
                  <a:gd name="connsiteY8" fmla="*/ 24856 h 2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0887" h="26417">
                    <a:moveTo>
                      <a:pt x="111190" y="24856"/>
                    </a:moveTo>
                    <a:cubicBezTo>
                      <a:pt x="110640" y="24752"/>
                      <a:pt x="74522" y="17900"/>
                      <a:pt x="74522" y="17344"/>
                    </a:cubicBezTo>
                    <a:lnTo>
                      <a:pt x="-4993" y="-425"/>
                    </a:lnTo>
                    <a:lnTo>
                      <a:pt x="6364" y="-1268"/>
                    </a:lnTo>
                    <a:cubicBezTo>
                      <a:pt x="6364" y="-1268"/>
                      <a:pt x="1685052" y="-1268"/>
                      <a:pt x="1685895" y="-425"/>
                    </a:cubicBezTo>
                    <a:lnTo>
                      <a:pt x="1606387" y="17344"/>
                    </a:lnTo>
                    <a:cubicBezTo>
                      <a:pt x="1606387" y="17900"/>
                      <a:pt x="1570263" y="24752"/>
                      <a:pt x="1569713" y="24856"/>
                    </a:cubicBezTo>
                    <a:lnTo>
                      <a:pt x="1556694" y="25149"/>
                    </a:lnTo>
                    <a:cubicBezTo>
                      <a:pt x="1556694" y="25149"/>
                      <a:pt x="112834" y="25149"/>
                      <a:pt x="111190" y="24856"/>
                    </a:cubicBezTo>
                  </a:path>
                </a:pathLst>
              </a:custGeom>
              <a:solidFill>
                <a:srgbClr val="C3C2C2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A8A21D56-31EE-248D-656A-B23585552A40}"/>
                  </a:ext>
                </a:extLst>
              </p:cNvPr>
              <p:cNvSpPr/>
              <p:nvPr/>
            </p:nvSpPr>
            <p:spPr>
              <a:xfrm flipV="1">
                <a:off x="5341699" y="5354521"/>
                <a:ext cx="1692721" cy="26991"/>
              </a:xfrm>
              <a:custGeom>
                <a:avLst/>
                <a:gdLst>
                  <a:gd name="connsiteX0" fmla="*/ 109130 w 1692721"/>
                  <a:gd name="connsiteY0" fmla="*/ 25383 h 26991"/>
                  <a:gd name="connsiteX1" fmla="*/ 72988 w 1692721"/>
                  <a:gd name="connsiteY1" fmla="*/ 17804 h 26991"/>
                  <a:gd name="connsiteX2" fmla="*/ -4993 w 1692721"/>
                  <a:gd name="connsiteY2" fmla="*/ -289 h 26991"/>
                  <a:gd name="connsiteX3" fmla="*/ 6291 w 1692721"/>
                  <a:gd name="connsiteY3" fmla="*/ -1267 h 26991"/>
                  <a:gd name="connsiteX4" fmla="*/ 1687729 w 1692721"/>
                  <a:gd name="connsiteY4" fmla="*/ -289 h 26991"/>
                  <a:gd name="connsiteX5" fmla="*/ 1609749 w 1692721"/>
                  <a:gd name="connsiteY5" fmla="*/ 17804 h 26991"/>
                  <a:gd name="connsiteX6" fmla="*/ 1573606 w 1692721"/>
                  <a:gd name="connsiteY6" fmla="*/ 25383 h 26991"/>
                  <a:gd name="connsiteX7" fmla="*/ 1560538 w 1692721"/>
                  <a:gd name="connsiteY7" fmla="*/ 25725 h 26991"/>
                  <a:gd name="connsiteX8" fmla="*/ 109130 w 1692721"/>
                  <a:gd name="connsiteY8" fmla="*/ 25383 h 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2721" h="26991">
                    <a:moveTo>
                      <a:pt x="109130" y="25383"/>
                    </a:moveTo>
                    <a:cubicBezTo>
                      <a:pt x="108488" y="25267"/>
                      <a:pt x="72988" y="18452"/>
                      <a:pt x="72988" y="17804"/>
                    </a:cubicBezTo>
                    <a:lnTo>
                      <a:pt x="-4993" y="-289"/>
                    </a:lnTo>
                    <a:lnTo>
                      <a:pt x="6291" y="-1267"/>
                    </a:lnTo>
                    <a:cubicBezTo>
                      <a:pt x="6291" y="-1267"/>
                      <a:pt x="1686751" y="-1267"/>
                      <a:pt x="1687729" y="-289"/>
                    </a:cubicBezTo>
                    <a:lnTo>
                      <a:pt x="1609749" y="17804"/>
                    </a:lnTo>
                    <a:cubicBezTo>
                      <a:pt x="1609749" y="18452"/>
                      <a:pt x="1574254" y="25267"/>
                      <a:pt x="1573606" y="25383"/>
                    </a:cubicBezTo>
                    <a:lnTo>
                      <a:pt x="1560538" y="25725"/>
                    </a:lnTo>
                    <a:cubicBezTo>
                      <a:pt x="1560538" y="25725"/>
                      <a:pt x="111043" y="25725"/>
                      <a:pt x="109130" y="25383"/>
                    </a:cubicBezTo>
                  </a:path>
                </a:pathLst>
              </a:custGeom>
              <a:solidFill>
                <a:srgbClr val="C4C3C3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C4A5F969-ED6C-3563-DA63-62F3FF757C27}"/>
                  </a:ext>
                </a:extLst>
              </p:cNvPr>
              <p:cNvSpPr/>
              <p:nvPr/>
            </p:nvSpPr>
            <p:spPr>
              <a:xfrm flipV="1">
                <a:off x="5340776" y="5355003"/>
                <a:ext cx="1694573" cy="27572"/>
              </a:xfrm>
              <a:custGeom>
                <a:avLst/>
                <a:gdLst>
                  <a:gd name="connsiteX0" fmla="*/ 107070 w 1694573"/>
                  <a:gd name="connsiteY0" fmla="*/ 25916 h 27572"/>
                  <a:gd name="connsiteX1" fmla="*/ 71460 w 1694573"/>
                  <a:gd name="connsiteY1" fmla="*/ 18263 h 27572"/>
                  <a:gd name="connsiteX2" fmla="*/ -4993 w 1694573"/>
                  <a:gd name="connsiteY2" fmla="*/ -141 h 27572"/>
                  <a:gd name="connsiteX3" fmla="*/ 6236 w 1694573"/>
                  <a:gd name="connsiteY3" fmla="*/ -1265 h 27572"/>
                  <a:gd name="connsiteX4" fmla="*/ 1689581 w 1694573"/>
                  <a:gd name="connsiteY4" fmla="*/ -141 h 27572"/>
                  <a:gd name="connsiteX5" fmla="*/ 1613123 w 1694573"/>
                  <a:gd name="connsiteY5" fmla="*/ 18263 h 27572"/>
                  <a:gd name="connsiteX6" fmla="*/ 1577513 w 1694573"/>
                  <a:gd name="connsiteY6" fmla="*/ 25916 h 27572"/>
                  <a:gd name="connsiteX7" fmla="*/ 1564383 w 1694573"/>
                  <a:gd name="connsiteY7" fmla="*/ 26307 h 27572"/>
                  <a:gd name="connsiteX8" fmla="*/ 107070 w 1694573"/>
                  <a:gd name="connsiteY8" fmla="*/ 25916 h 27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4573" h="27572">
                    <a:moveTo>
                      <a:pt x="107070" y="25916"/>
                    </a:moveTo>
                    <a:cubicBezTo>
                      <a:pt x="106337" y="25788"/>
                      <a:pt x="71460" y="19009"/>
                      <a:pt x="71460" y="18263"/>
                    </a:cubicBezTo>
                    <a:lnTo>
                      <a:pt x="-4993" y="-141"/>
                    </a:lnTo>
                    <a:cubicBezTo>
                      <a:pt x="-4993" y="-764"/>
                      <a:pt x="5618" y="-1265"/>
                      <a:pt x="6236" y="-1265"/>
                    </a:cubicBezTo>
                    <a:cubicBezTo>
                      <a:pt x="6236" y="-1265"/>
                      <a:pt x="1688451" y="-1265"/>
                      <a:pt x="1689581" y="-141"/>
                    </a:cubicBezTo>
                    <a:lnTo>
                      <a:pt x="1613123" y="18263"/>
                    </a:lnTo>
                    <a:cubicBezTo>
                      <a:pt x="1613123" y="19009"/>
                      <a:pt x="1578246" y="25788"/>
                      <a:pt x="1577513" y="25916"/>
                    </a:cubicBezTo>
                    <a:lnTo>
                      <a:pt x="1564383" y="26307"/>
                    </a:lnTo>
                    <a:cubicBezTo>
                      <a:pt x="1564383" y="26307"/>
                      <a:pt x="109265" y="26307"/>
                      <a:pt x="107070" y="25916"/>
                    </a:cubicBezTo>
                  </a:path>
                </a:pathLst>
              </a:custGeom>
              <a:solidFill>
                <a:srgbClr val="C5C4C4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5EE6D159-1A8C-34B6-89BE-2A3B4C125413}"/>
                  </a:ext>
                </a:extLst>
              </p:cNvPr>
              <p:cNvSpPr/>
              <p:nvPr/>
            </p:nvSpPr>
            <p:spPr>
              <a:xfrm flipV="1">
                <a:off x="5339853" y="5355486"/>
                <a:ext cx="1696413" cy="28153"/>
              </a:xfrm>
              <a:custGeom>
                <a:avLst/>
                <a:gdLst>
                  <a:gd name="connsiteX0" fmla="*/ 105017 w 1696413"/>
                  <a:gd name="connsiteY0" fmla="*/ 26443 h 28153"/>
                  <a:gd name="connsiteX1" fmla="*/ 69938 w 1696413"/>
                  <a:gd name="connsiteY1" fmla="*/ 18736 h 28153"/>
                  <a:gd name="connsiteX2" fmla="*/ -4993 w 1696413"/>
                  <a:gd name="connsiteY2" fmla="*/ 1 h 28153"/>
                  <a:gd name="connsiteX3" fmla="*/ 6175 w 1696413"/>
                  <a:gd name="connsiteY3" fmla="*/ -1264 h 28153"/>
                  <a:gd name="connsiteX4" fmla="*/ 1691421 w 1696413"/>
                  <a:gd name="connsiteY4" fmla="*/ 1 h 28153"/>
                  <a:gd name="connsiteX5" fmla="*/ 1616497 w 1696413"/>
                  <a:gd name="connsiteY5" fmla="*/ 18736 h 28153"/>
                  <a:gd name="connsiteX6" fmla="*/ 1581412 w 1696413"/>
                  <a:gd name="connsiteY6" fmla="*/ 26443 h 28153"/>
                  <a:gd name="connsiteX7" fmla="*/ 1568228 w 1696413"/>
                  <a:gd name="connsiteY7" fmla="*/ 26889 h 28153"/>
                  <a:gd name="connsiteX8" fmla="*/ 105017 w 1696413"/>
                  <a:gd name="connsiteY8" fmla="*/ 26443 h 28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6413" h="28153">
                    <a:moveTo>
                      <a:pt x="105017" y="26443"/>
                    </a:moveTo>
                    <a:cubicBezTo>
                      <a:pt x="104191" y="26303"/>
                      <a:pt x="69938" y="19573"/>
                      <a:pt x="69938" y="18736"/>
                    </a:cubicBezTo>
                    <a:lnTo>
                      <a:pt x="-4993" y="1"/>
                    </a:lnTo>
                    <a:cubicBezTo>
                      <a:pt x="-4993" y="-695"/>
                      <a:pt x="5478" y="-1264"/>
                      <a:pt x="6175" y="-1264"/>
                    </a:cubicBezTo>
                    <a:cubicBezTo>
                      <a:pt x="6175" y="-1264"/>
                      <a:pt x="1690156" y="-1264"/>
                      <a:pt x="1691421" y="1"/>
                    </a:cubicBezTo>
                    <a:lnTo>
                      <a:pt x="1616497" y="18736"/>
                    </a:lnTo>
                    <a:cubicBezTo>
                      <a:pt x="1616497" y="19573"/>
                      <a:pt x="1582237" y="26303"/>
                      <a:pt x="1581412" y="26443"/>
                    </a:cubicBezTo>
                    <a:lnTo>
                      <a:pt x="1568228" y="26889"/>
                    </a:lnTo>
                    <a:cubicBezTo>
                      <a:pt x="1568228" y="26889"/>
                      <a:pt x="107474" y="26889"/>
                      <a:pt x="105017" y="26443"/>
                    </a:cubicBezTo>
                  </a:path>
                </a:pathLst>
              </a:custGeom>
              <a:solidFill>
                <a:srgbClr val="C6C5C5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4F16F16C-2B7A-8CF2-B765-DFD954EE63E8}"/>
                  </a:ext>
                </a:extLst>
              </p:cNvPr>
              <p:cNvSpPr/>
              <p:nvPr/>
            </p:nvSpPr>
            <p:spPr>
              <a:xfrm flipV="1">
                <a:off x="5338936" y="5355969"/>
                <a:ext cx="1698247" cy="28727"/>
              </a:xfrm>
              <a:custGeom>
                <a:avLst/>
                <a:gdLst>
                  <a:gd name="connsiteX0" fmla="*/ 102957 w 1698247"/>
                  <a:gd name="connsiteY0" fmla="*/ 26970 h 28727"/>
                  <a:gd name="connsiteX1" fmla="*/ 68398 w 1698247"/>
                  <a:gd name="connsiteY1" fmla="*/ 19196 h 28727"/>
                  <a:gd name="connsiteX2" fmla="*/ -4993 w 1698247"/>
                  <a:gd name="connsiteY2" fmla="*/ 143 h 28727"/>
                  <a:gd name="connsiteX3" fmla="*/ 6113 w 1698247"/>
                  <a:gd name="connsiteY3" fmla="*/ -1262 h 28727"/>
                  <a:gd name="connsiteX4" fmla="*/ 1693255 w 1698247"/>
                  <a:gd name="connsiteY4" fmla="*/ 143 h 28727"/>
                  <a:gd name="connsiteX5" fmla="*/ 1619864 w 1698247"/>
                  <a:gd name="connsiteY5" fmla="*/ 19196 h 28727"/>
                  <a:gd name="connsiteX6" fmla="*/ 1585305 w 1698247"/>
                  <a:gd name="connsiteY6" fmla="*/ 26970 h 28727"/>
                  <a:gd name="connsiteX7" fmla="*/ 1572066 w 1698247"/>
                  <a:gd name="connsiteY7" fmla="*/ 27465 h 28727"/>
                  <a:gd name="connsiteX8" fmla="*/ 102957 w 1698247"/>
                  <a:gd name="connsiteY8" fmla="*/ 26970 h 2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8247" h="28727">
                    <a:moveTo>
                      <a:pt x="102957" y="26970"/>
                    </a:moveTo>
                    <a:cubicBezTo>
                      <a:pt x="102040" y="26811"/>
                      <a:pt x="68398" y="20125"/>
                      <a:pt x="68398" y="19196"/>
                    </a:cubicBezTo>
                    <a:lnTo>
                      <a:pt x="-4993" y="143"/>
                    </a:lnTo>
                    <a:cubicBezTo>
                      <a:pt x="-4993" y="-633"/>
                      <a:pt x="5337" y="-1262"/>
                      <a:pt x="6113" y="-1262"/>
                    </a:cubicBezTo>
                    <a:cubicBezTo>
                      <a:pt x="6113" y="-1262"/>
                      <a:pt x="1691855" y="-1262"/>
                      <a:pt x="1693255" y="143"/>
                    </a:cubicBezTo>
                    <a:lnTo>
                      <a:pt x="1619864" y="19196"/>
                    </a:lnTo>
                    <a:cubicBezTo>
                      <a:pt x="1619864" y="20125"/>
                      <a:pt x="1586222" y="26811"/>
                      <a:pt x="1585305" y="26970"/>
                    </a:cubicBezTo>
                    <a:lnTo>
                      <a:pt x="1572066" y="27465"/>
                    </a:lnTo>
                    <a:cubicBezTo>
                      <a:pt x="1572066" y="27465"/>
                      <a:pt x="105689" y="27465"/>
                      <a:pt x="102957" y="26970"/>
                    </a:cubicBezTo>
                  </a:path>
                </a:pathLst>
              </a:custGeom>
              <a:solidFill>
                <a:srgbClr val="C7C6C6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AC9BEA8F-6D12-6B89-0DE0-406E250BD42D}"/>
                  </a:ext>
                </a:extLst>
              </p:cNvPr>
              <p:cNvSpPr/>
              <p:nvPr/>
            </p:nvSpPr>
            <p:spPr>
              <a:xfrm flipV="1">
                <a:off x="5338013" y="5356458"/>
                <a:ext cx="1700093" cy="29302"/>
              </a:xfrm>
              <a:custGeom>
                <a:avLst/>
                <a:gdLst>
                  <a:gd name="connsiteX0" fmla="*/ 100903 w 1700093"/>
                  <a:gd name="connsiteY0" fmla="*/ 27510 h 29302"/>
                  <a:gd name="connsiteX1" fmla="*/ 66876 w 1700093"/>
                  <a:gd name="connsiteY1" fmla="*/ 19661 h 29302"/>
                  <a:gd name="connsiteX2" fmla="*/ -4993 w 1700093"/>
                  <a:gd name="connsiteY2" fmla="*/ 285 h 29302"/>
                  <a:gd name="connsiteX3" fmla="*/ 6053 w 1700093"/>
                  <a:gd name="connsiteY3" fmla="*/ -1261 h 29302"/>
                  <a:gd name="connsiteX4" fmla="*/ 1695101 w 1700093"/>
                  <a:gd name="connsiteY4" fmla="*/ 285 h 29302"/>
                  <a:gd name="connsiteX5" fmla="*/ 1623232 w 1700093"/>
                  <a:gd name="connsiteY5" fmla="*/ 19661 h 29302"/>
                  <a:gd name="connsiteX6" fmla="*/ 1589211 w 1700093"/>
                  <a:gd name="connsiteY6" fmla="*/ 27510 h 29302"/>
                  <a:gd name="connsiteX7" fmla="*/ 1575917 w 1700093"/>
                  <a:gd name="connsiteY7" fmla="*/ 28042 h 29302"/>
                  <a:gd name="connsiteX8" fmla="*/ 100903 w 1700093"/>
                  <a:gd name="connsiteY8" fmla="*/ 27510 h 29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0093" h="29302">
                    <a:moveTo>
                      <a:pt x="100903" y="27510"/>
                    </a:moveTo>
                    <a:cubicBezTo>
                      <a:pt x="99895" y="27326"/>
                      <a:pt x="66876" y="20682"/>
                      <a:pt x="66876" y="19661"/>
                    </a:cubicBezTo>
                    <a:lnTo>
                      <a:pt x="-4993" y="285"/>
                    </a:lnTo>
                    <a:cubicBezTo>
                      <a:pt x="-4993" y="-564"/>
                      <a:pt x="5197" y="-1261"/>
                      <a:pt x="6053" y="-1261"/>
                    </a:cubicBezTo>
                    <a:cubicBezTo>
                      <a:pt x="6053" y="-1261"/>
                      <a:pt x="1693554" y="-1261"/>
                      <a:pt x="1695101" y="285"/>
                    </a:cubicBezTo>
                    <a:lnTo>
                      <a:pt x="1623232" y="19661"/>
                    </a:lnTo>
                    <a:cubicBezTo>
                      <a:pt x="1623232" y="20682"/>
                      <a:pt x="1590220" y="27326"/>
                      <a:pt x="1589211" y="27510"/>
                    </a:cubicBezTo>
                    <a:lnTo>
                      <a:pt x="1575917" y="28042"/>
                    </a:lnTo>
                    <a:cubicBezTo>
                      <a:pt x="1575917" y="28042"/>
                      <a:pt x="103910" y="28042"/>
                      <a:pt x="100903" y="27510"/>
                    </a:cubicBezTo>
                  </a:path>
                </a:pathLst>
              </a:custGeom>
              <a:solidFill>
                <a:srgbClr val="C8C7C7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CA0AD537-F404-B148-034D-5525A1F5F0BF}"/>
                  </a:ext>
                </a:extLst>
              </p:cNvPr>
              <p:cNvSpPr/>
              <p:nvPr/>
            </p:nvSpPr>
            <p:spPr>
              <a:xfrm flipV="1">
                <a:off x="5337096" y="5356941"/>
                <a:ext cx="1701927" cy="29876"/>
              </a:xfrm>
              <a:custGeom>
                <a:avLst/>
                <a:gdLst>
                  <a:gd name="connsiteX0" fmla="*/ 98843 w 1701927"/>
                  <a:gd name="connsiteY0" fmla="*/ 28037 h 29876"/>
                  <a:gd name="connsiteX1" fmla="*/ 65348 w 1701927"/>
                  <a:gd name="connsiteY1" fmla="*/ 20121 h 29876"/>
                  <a:gd name="connsiteX2" fmla="*/ -4993 w 1701927"/>
                  <a:gd name="connsiteY2" fmla="*/ 427 h 29876"/>
                  <a:gd name="connsiteX3" fmla="*/ 5991 w 1701927"/>
                  <a:gd name="connsiteY3" fmla="*/ -1260 h 29876"/>
                  <a:gd name="connsiteX4" fmla="*/ 1696935 w 1701927"/>
                  <a:gd name="connsiteY4" fmla="*/ 427 h 29876"/>
                  <a:gd name="connsiteX5" fmla="*/ 1626600 w 1701927"/>
                  <a:gd name="connsiteY5" fmla="*/ 20121 h 29876"/>
                  <a:gd name="connsiteX6" fmla="*/ 1593105 w 1701927"/>
                  <a:gd name="connsiteY6" fmla="*/ 28037 h 29876"/>
                  <a:gd name="connsiteX7" fmla="*/ 1579756 w 1701927"/>
                  <a:gd name="connsiteY7" fmla="*/ 28617 h 29876"/>
                  <a:gd name="connsiteX8" fmla="*/ 98843 w 1701927"/>
                  <a:gd name="connsiteY8" fmla="*/ 28037 h 29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1927" h="29876">
                    <a:moveTo>
                      <a:pt x="98843" y="28037"/>
                    </a:moveTo>
                    <a:cubicBezTo>
                      <a:pt x="97737" y="27835"/>
                      <a:pt x="65348" y="21240"/>
                      <a:pt x="65348" y="20121"/>
                    </a:cubicBezTo>
                    <a:lnTo>
                      <a:pt x="-4993" y="427"/>
                    </a:lnTo>
                    <a:cubicBezTo>
                      <a:pt x="-4993" y="-502"/>
                      <a:pt x="5056" y="-1260"/>
                      <a:pt x="5991" y="-1260"/>
                    </a:cubicBezTo>
                    <a:cubicBezTo>
                      <a:pt x="5991" y="-1260"/>
                      <a:pt x="1695254" y="-1260"/>
                      <a:pt x="1696935" y="427"/>
                    </a:cubicBezTo>
                    <a:lnTo>
                      <a:pt x="1626600" y="20121"/>
                    </a:lnTo>
                    <a:cubicBezTo>
                      <a:pt x="1626600" y="21240"/>
                      <a:pt x="1594205" y="27835"/>
                      <a:pt x="1593105" y="28037"/>
                    </a:cubicBezTo>
                    <a:lnTo>
                      <a:pt x="1579756" y="28617"/>
                    </a:lnTo>
                    <a:cubicBezTo>
                      <a:pt x="1579756" y="28617"/>
                      <a:pt x="102120" y="28617"/>
                      <a:pt x="98843" y="28037"/>
                    </a:cubicBezTo>
                  </a:path>
                </a:pathLst>
              </a:custGeom>
              <a:solidFill>
                <a:srgbClr val="C9C8C8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9F6E7F73-98EB-9787-84F5-DC91BBC3EEBB}"/>
                  </a:ext>
                </a:extLst>
              </p:cNvPr>
              <p:cNvSpPr/>
              <p:nvPr/>
            </p:nvSpPr>
            <p:spPr>
              <a:xfrm flipV="1">
                <a:off x="5336173" y="5357424"/>
                <a:ext cx="1703778" cy="30451"/>
              </a:xfrm>
              <a:custGeom>
                <a:avLst/>
                <a:gdLst>
                  <a:gd name="connsiteX0" fmla="*/ 96789 w 1703778"/>
                  <a:gd name="connsiteY0" fmla="*/ 28564 h 30451"/>
                  <a:gd name="connsiteX1" fmla="*/ 63814 w 1703778"/>
                  <a:gd name="connsiteY1" fmla="*/ 20581 h 30451"/>
                  <a:gd name="connsiteX2" fmla="*/ -4993 w 1703778"/>
                  <a:gd name="connsiteY2" fmla="*/ 569 h 30451"/>
                  <a:gd name="connsiteX3" fmla="*/ 5930 w 1703778"/>
                  <a:gd name="connsiteY3" fmla="*/ -1258 h 30451"/>
                  <a:gd name="connsiteX4" fmla="*/ 1698786 w 1703778"/>
                  <a:gd name="connsiteY4" fmla="*/ 569 h 30451"/>
                  <a:gd name="connsiteX5" fmla="*/ 1629974 w 1703778"/>
                  <a:gd name="connsiteY5" fmla="*/ 20581 h 30451"/>
                  <a:gd name="connsiteX6" fmla="*/ 1596998 w 1703778"/>
                  <a:gd name="connsiteY6" fmla="*/ 28564 h 30451"/>
                  <a:gd name="connsiteX7" fmla="*/ 1583606 w 1703778"/>
                  <a:gd name="connsiteY7" fmla="*/ 29193 h 30451"/>
                  <a:gd name="connsiteX8" fmla="*/ 96789 w 1703778"/>
                  <a:gd name="connsiteY8" fmla="*/ 28564 h 30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3778" h="30451">
                    <a:moveTo>
                      <a:pt x="96789" y="28564"/>
                    </a:moveTo>
                    <a:cubicBezTo>
                      <a:pt x="95597" y="28350"/>
                      <a:pt x="63814" y="21791"/>
                      <a:pt x="63814" y="20581"/>
                    </a:cubicBezTo>
                    <a:lnTo>
                      <a:pt x="-4993" y="569"/>
                    </a:lnTo>
                    <a:cubicBezTo>
                      <a:pt x="-4993" y="-439"/>
                      <a:pt x="4921" y="-1258"/>
                      <a:pt x="5930" y="-1258"/>
                    </a:cubicBezTo>
                    <a:cubicBezTo>
                      <a:pt x="5930" y="-1258"/>
                      <a:pt x="1696959" y="-1258"/>
                      <a:pt x="1698786" y="569"/>
                    </a:cubicBezTo>
                    <a:lnTo>
                      <a:pt x="1629974" y="20581"/>
                    </a:lnTo>
                    <a:cubicBezTo>
                      <a:pt x="1629974" y="21791"/>
                      <a:pt x="1598196" y="28350"/>
                      <a:pt x="1596998" y="28564"/>
                    </a:cubicBezTo>
                    <a:lnTo>
                      <a:pt x="1583606" y="29193"/>
                    </a:lnTo>
                    <a:cubicBezTo>
                      <a:pt x="1583606" y="29193"/>
                      <a:pt x="100341" y="29193"/>
                      <a:pt x="96789" y="28564"/>
                    </a:cubicBezTo>
                  </a:path>
                </a:pathLst>
              </a:custGeom>
              <a:solidFill>
                <a:srgbClr val="CAC9C9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5B59E3BC-2A32-72A0-1F05-05F957FA5277}"/>
                  </a:ext>
                </a:extLst>
              </p:cNvPr>
              <p:cNvSpPr/>
              <p:nvPr/>
            </p:nvSpPr>
            <p:spPr>
              <a:xfrm flipV="1">
                <a:off x="5335257" y="5357907"/>
                <a:ext cx="1705612" cy="31032"/>
              </a:xfrm>
              <a:custGeom>
                <a:avLst/>
                <a:gdLst>
                  <a:gd name="connsiteX0" fmla="*/ 94730 w 1705612"/>
                  <a:gd name="connsiteY0" fmla="*/ 29097 h 31032"/>
                  <a:gd name="connsiteX1" fmla="*/ 62285 w 1705612"/>
                  <a:gd name="connsiteY1" fmla="*/ 21047 h 31032"/>
                  <a:gd name="connsiteX2" fmla="*/ -4993 w 1705612"/>
                  <a:gd name="connsiteY2" fmla="*/ 711 h 31032"/>
                  <a:gd name="connsiteX3" fmla="*/ 5863 w 1705612"/>
                  <a:gd name="connsiteY3" fmla="*/ -1257 h 31032"/>
                  <a:gd name="connsiteX4" fmla="*/ 1700620 w 1705612"/>
                  <a:gd name="connsiteY4" fmla="*/ 711 h 31032"/>
                  <a:gd name="connsiteX5" fmla="*/ 1633336 w 1705612"/>
                  <a:gd name="connsiteY5" fmla="*/ 21047 h 31032"/>
                  <a:gd name="connsiteX6" fmla="*/ 1600898 w 1705612"/>
                  <a:gd name="connsiteY6" fmla="*/ 29097 h 31032"/>
                  <a:gd name="connsiteX7" fmla="*/ 1587439 w 1705612"/>
                  <a:gd name="connsiteY7" fmla="*/ 29775 h 31032"/>
                  <a:gd name="connsiteX8" fmla="*/ 94730 w 1705612"/>
                  <a:gd name="connsiteY8" fmla="*/ 29097 h 3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5612" h="31032">
                    <a:moveTo>
                      <a:pt x="94730" y="29097"/>
                    </a:moveTo>
                    <a:cubicBezTo>
                      <a:pt x="93446" y="28871"/>
                      <a:pt x="62285" y="22349"/>
                      <a:pt x="62285" y="21047"/>
                    </a:cubicBezTo>
                    <a:lnTo>
                      <a:pt x="-4993" y="711"/>
                    </a:lnTo>
                    <a:cubicBezTo>
                      <a:pt x="-4993" y="-370"/>
                      <a:pt x="4781" y="-1257"/>
                      <a:pt x="5863" y="-1257"/>
                    </a:cubicBezTo>
                    <a:cubicBezTo>
                      <a:pt x="5863" y="-1257"/>
                      <a:pt x="1698652" y="-1257"/>
                      <a:pt x="1700620" y="711"/>
                    </a:cubicBezTo>
                    <a:lnTo>
                      <a:pt x="1633336" y="21047"/>
                    </a:lnTo>
                    <a:cubicBezTo>
                      <a:pt x="1633336" y="22349"/>
                      <a:pt x="1602175" y="28871"/>
                      <a:pt x="1600898" y="29097"/>
                    </a:cubicBezTo>
                    <a:lnTo>
                      <a:pt x="1587439" y="29775"/>
                    </a:lnTo>
                    <a:cubicBezTo>
                      <a:pt x="1587439" y="29775"/>
                      <a:pt x="98550" y="29775"/>
                      <a:pt x="94730" y="29097"/>
                    </a:cubicBezTo>
                  </a:path>
                </a:pathLst>
              </a:custGeom>
              <a:solidFill>
                <a:srgbClr val="CBCACA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817A2CAF-2A06-5CAB-4E62-7CDB1D522F47}"/>
                  </a:ext>
                </a:extLst>
              </p:cNvPr>
              <p:cNvSpPr/>
              <p:nvPr/>
            </p:nvSpPr>
            <p:spPr>
              <a:xfrm flipV="1">
                <a:off x="5334334" y="5358384"/>
                <a:ext cx="1707452" cy="31618"/>
              </a:xfrm>
              <a:custGeom>
                <a:avLst/>
                <a:gdLst>
                  <a:gd name="connsiteX0" fmla="*/ 92670 w 1707452"/>
                  <a:gd name="connsiteY0" fmla="*/ 29630 h 31618"/>
                  <a:gd name="connsiteX1" fmla="*/ 60764 w 1707452"/>
                  <a:gd name="connsiteY1" fmla="*/ 21519 h 31618"/>
                  <a:gd name="connsiteX2" fmla="*/ -4993 w 1707452"/>
                  <a:gd name="connsiteY2" fmla="*/ 853 h 31618"/>
                  <a:gd name="connsiteX3" fmla="*/ 5802 w 1707452"/>
                  <a:gd name="connsiteY3" fmla="*/ -1255 h 31618"/>
                  <a:gd name="connsiteX4" fmla="*/ 1702460 w 1707452"/>
                  <a:gd name="connsiteY4" fmla="*/ 853 h 31618"/>
                  <a:gd name="connsiteX5" fmla="*/ 1636716 w 1707452"/>
                  <a:gd name="connsiteY5" fmla="*/ 21519 h 31618"/>
                  <a:gd name="connsiteX6" fmla="*/ 1604798 w 1707452"/>
                  <a:gd name="connsiteY6" fmla="*/ 29630 h 31618"/>
                  <a:gd name="connsiteX7" fmla="*/ 1591290 w 1707452"/>
                  <a:gd name="connsiteY7" fmla="*/ 30364 h 31618"/>
                  <a:gd name="connsiteX8" fmla="*/ 92670 w 1707452"/>
                  <a:gd name="connsiteY8" fmla="*/ 29630 h 31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7452" h="31618">
                    <a:moveTo>
                      <a:pt x="92670" y="29630"/>
                    </a:moveTo>
                    <a:cubicBezTo>
                      <a:pt x="91301" y="29386"/>
                      <a:pt x="60764" y="22913"/>
                      <a:pt x="60764" y="21519"/>
                    </a:cubicBezTo>
                    <a:lnTo>
                      <a:pt x="-4993" y="853"/>
                    </a:lnTo>
                    <a:cubicBezTo>
                      <a:pt x="-4993" y="-314"/>
                      <a:pt x="4641" y="-1255"/>
                      <a:pt x="5802" y="-1255"/>
                    </a:cubicBezTo>
                    <a:cubicBezTo>
                      <a:pt x="5802" y="-1255"/>
                      <a:pt x="1700358" y="-1255"/>
                      <a:pt x="1702460" y="853"/>
                    </a:cubicBezTo>
                    <a:lnTo>
                      <a:pt x="1636716" y="21519"/>
                    </a:lnTo>
                    <a:cubicBezTo>
                      <a:pt x="1636716" y="22913"/>
                      <a:pt x="1606173" y="29386"/>
                      <a:pt x="1604798" y="29630"/>
                    </a:cubicBezTo>
                    <a:lnTo>
                      <a:pt x="1591290" y="30364"/>
                    </a:lnTo>
                    <a:cubicBezTo>
                      <a:pt x="1591290" y="30364"/>
                      <a:pt x="96771" y="30364"/>
                      <a:pt x="92670" y="29630"/>
                    </a:cubicBezTo>
                  </a:path>
                </a:pathLst>
              </a:custGeom>
              <a:solidFill>
                <a:srgbClr val="CCCACA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6DA725CC-70F5-BFF9-E181-9097AB1D6553}"/>
                  </a:ext>
                </a:extLst>
              </p:cNvPr>
              <p:cNvSpPr/>
              <p:nvPr/>
            </p:nvSpPr>
            <p:spPr>
              <a:xfrm flipV="1">
                <a:off x="5333411" y="5358866"/>
                <a:ext cx="1709298" cy="32193"/>
              </a:xfrm>
              <a:custGeom>
                <a:avLst/>
                <a:gdLst>
                  <a:gd name="connsiteX0" fmla="*/ 90616 w 1709298"/>
                  <a:gd name="connsiteY0" fmla="*/ 30157 h 32193"/>
                  <a:gd name="connsiteX1" fmla="*/ 59229 w 1709298"/>
                  <a:gd name="connsiteY1" fmla="*/ 21979 h 32193"/>
                  <a:gd name="connsiteX2" fmla="*/ -4993 w 1709298"/>
                  <a:gd name="connsiteY2" fmla="*/ 989 h 32193"/>
                  <a:gd name="connsiteX3" fmla="*/ 5747 w 1709298"/>
                  <a:gd name="connsiteY3" fmla="*/ -1254 h 32193"/>
                  <a:gd name="connsiteX4" fmla="*/ 1704306 w 1709298"/>
                  <a:gd name="connsiteY4" fmla="*/ 989 h 32193"/>
                  <a:gd name="connsiteX5" fmla="*/ 1640084 w 1709298"/>
                  <a:gd name="connsiteY5" fmla="*/ 21979 h 32193"/>
                  <a:gd name="connsiteX6" fmla="*/ 1608697 w 1709298"/>
                  <a:gd name="connsiteY6" fmla="*/ 30157 h 32193"/>
                  <a:gd name="connsiteX7" fmla="*/ 1595134 w 1709298"/>
                  <a:gd name="connsiteY7" fmla="*/ 30940 h 32193"/>
                  <a:gd name="connsiteX8" fmla="*/ 90616 w 1709298"/>
                  <a:gd name="connsiteY8" fmla="*/ 30157 h 32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9298" h="32193">
                    <a:moveTo>
                      <a:pt x="90616" y="30157"/>
                    </a:moveTo>
                    <a:cubicBezTo>
                      <a:pt x="89149" y="29894"/>
                      <a:pt x="59229" y="23464"/>
                      <a:pt x="59229" y="21979"/>
                    </a:cubicBezTo>
                    <a:lnTo>
                      <a:pt x="-4993" y="989"/>
                    </a:lnTo>
                    <a:cubicBezTo>
                      <a:pt x="-4993" y="-251"/>
                      <a:pt x="4506" y="-1254"/>
                      <a:pt x="5747" y="-1254"/>
                    </a:cubicBezTo>
                    <a:cubicBezTo>
                      <a:pt x="5747" y="-1254"/>
                      <a:pt x="1702063" y="-1254"/>
                      <a:pt x="1704306" y="989"/>
                    </a:cubicBezTo>
                    <a:lnTo>
                      <a:pt x="1640084" y="21979"/>
                    </a:lnTo>
                    <a:cubicBezTo>
                      <a:pt x="1640084" y="23464"/>
                      <a:pt x="1610164" y="29894"/>
                      <a:pt x="1608697" y="30157"/>
                    </a:cubicBezTo>
                    <a:lnTo>
                      <a:pt x="1595134" y="30940"/>
                    </a:lnTo>
                    <a:cubicBezTo>
                      <a:pt x="1595134" y="30940"/>
                      <a:pt x="94993" y="30940"/>
                      <a:pt x="90616" y="30157"/>
                    </a:cubicBezTo>
                  </a:path>
                </a:pathLst>
              </a:custGeom>
              <a:solidFill>
                <a:srgbClr val="CDCBCB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49499492-2B5F-95EF-E36E-40CAE426F846}"/>
                  </a:ext>
                </a:extLst>
              </p:cNvPr>
              <p:cNvSpPr/>
              <p:nvPr/>
            </p:nvSpPr>
            <p:spPr>
              <a:xfrm flipV="1">
                <a:off x="5332494" y="5359349"/>
                <a:ext cx="1711131" cy="32774"/>
              </a:xfrm>
              <a:custGeom>
                <a:avLst/>
                <a:gdLst>
                  <a:gd name="connsiteX0" fmla="*/ 88556 w 1711131"/>
                  <a:gd name="connsiteY0" fmla="*/ 30690 h 32774"/>
                  <a:gd name="connsiteX1" fmla="*/ 57701 w 1711131"/>
                  <a:gd name="connsiteY1" fmla="*/ 22439 h 32774"/>
                  <a:gd name="connsiteX2" fmla="*/ -4993 w 1711131"/>
                  <a:gd name="connsiteY2" fmla="*/ 1137 h 32774"/>
                  <a:gd name="connsiteX3" fmla="*/ 5680 w 1711131"/>
                  <a:gd name="connsiteY3" fmla="*/ -1252 h 32774"/>
                  <a:gd name="connsiteX4" fmla="*/ 1706139 w 1711131"/>
                  <a:gd name="connsiteY4" fmla="*/ 1137 h 32774"/>
                  <a:gd name="connsiteX5" fmla="*/ 1643452 w 1711131"/>
                  <a:gd name="connsiteY5" fmla="*/ 22439 h 32774"/>
                  <a:gd name="connsiteX6" fmla="*/ 1612591 w 1711131"/>
                  <a:gd name="connsiteY6" fmla="*/ 30690 h 32774"/>
                  <a:gd name="connsiteX7" fmla="*/ 1598979 w 1711131"/>
                  <a:gd name="connsiteY7" fmla="*/ 31522 h 32774"/>
                  <a:gd name="connsiteX8" fmla="*/ 88556 w 1711131"/>
                  <a:gd name="connsiteY8" fmla="*/ 30690 h 3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1131" h="32774">
                    <a:moveTo>
                      <a:pt x="88556" y="30690"/>
                    </a:moveTo>
                    <a:cubicBezTo>
                      <a:pt x="86998" y="30409"/>
                      <a:pt x="57701" y="24028"/>
                      <a:pt x="57701" y="22439"/>
                    </a:cubicBezTo>
                    <a:lnTo>
                      <a:pt x="-4993" y="1137"/>
                    </a:lnTo>
                    <a:cubicBezTo>
                      <a:pt x="-4993" y="-183"/>
                      <a:pt x="4359" y="-1252"/>
                      <a:pt x="5680" y="-1252"/>
                    </a:cubicBezTo>
                    <a:cubicBezTo>
                      <a:pt x="5680" y="-1252"/>
                      <a:pt x="1703756" y="-1252"/>
                      <a:pt x="1706139" y="1137"/>
                    </a:cubicBezTo>
                    <a:lnTo>
                      <a:pt x="1643452" y="22439"/>
                    </a:lnTo>
                    <a:cubicBezTo>
                      <a:pt x="1643452" y="24028"/>
                      <a:pt x="1614149" y="30409"/>
                      <a:pt x="1612591" y="30690"/>
                    </a:cubicBezTo>
                    <a:lnTo>
                      <a:pt x="1598979" y="31522"/>
                    </a:lnTo>
                    <a:cubicBezTo>
                      <a:pt x="1598979" y="31522"/>
                      <a:pt x="93201" y="31522"/>
                      <a:pt x="88556" y="30690"/>
                    </a:cubicBezTo>
                  </a:path>
                </a:pathLst>
              </a:custGeom>
              <a:solidFill>
                <a:srgbClr val="CECCCC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A2518A99-F0BA-D8C9-DFC0-D7FC486FB30A}"/>
                  </a:ext>
                </a:extLst>
              </p:cNvPr>
              <p:cNvSpPr/>
              <p:nvPr/>
            </p:nvSpPr>
            <p:spPr>
              <a:xfrm flipV="1">
                <a:off x="5331577" y="5359832"/>
                <a:ext cx="1712977" cy="33348"/>
              </a:xfrm>
              <a:custGeom>
                <a:avLst/>
                <a:gdLst>
                  <a:gd name="connsiteX0" fmla="*/ 86490 w 1712977"/>
                  <a:gd name="connsiteY0" fmla="*/ 31217 h 33348"/>
                  <a:gd name="connsiteX1" fmla="*/ 56161 w 1712977"/>
                  <a:gd name="connsiteY1" fmla="*/ 22905 h 33348"/>
                  <a:gd name="connsiteX2" fmla="*/ -4993 w 1712977"/>
                  <a:gd name="connsiteY2" fmla="*/ 1279 h 33348"/>
                  <a:gd name="connsiteX3" fmla="*/ 5618 w 1712977"/>
                  <a:gd name="connsiteY3" fmla="*/ -1251 h 33348"/>
                  <a:gd name="connsiteX4" fmla="*/ 1707985 w 1712977"/>
                  <a:gd name="connsiteY4" fmla="*/ 1279 h 33348"/>
                  <a:gd name="connsiteX5" fmla="*/ 1646820 w 1712977"/>
                  <a:gd name="connsiteY5" fmla="*/ 22905 h 33348"/>
                  <a:gd name="connsiteX6" fmla="*/ 1616490 w 1712977"/>
                  <a:gd name="connsiteY6" fmla="*/ 31217 h 33348"/>
                  <a:gd name="connsiteX7" fmla="*/ 1602811 w 1712977"/>
                  <a:gd name="connsiteY7" fmla="*/ 32098 h 33348"/>
                  <a:gd name="connsiteX8" fmla="*/ 86490 w 1712977"/>
                  <a:gd name="connsiteY8" fmla="*/ 31217 h 3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2977" h="33348">
                    <a:moveTo>
                      <a:pt x="86490" y="31217"/>
                    </a:moveTo>
                    <a:cubicBezTo>
                      <a:pt x="84846" y="30918"/>
                      <a:pt x="56161" y="24580"/>
                      <a:pt x="56161" y="22905"/>
                    </a:cubicBezTo>
                    <a:lnTo>
                      <a:pt x="-4993" y="1279"/>
                    </a:lnTo>
                    <a:cubicBezTo>
                      <a:pt x="-4993" y="-120"/>
                      <a:pt x="4219" y="-1251"/>
                      <a:pt x="5618" y="-1251"/>
                    </a:cubicBezTo>
                    <a:cubicBezTo>
                      <a:pt x="5618" y="-1251"/>
                      <a:pt x="1705449" y="-1251"/>
                      <a:pt x="1707985" y="1279"/>
                    </a:cubicBezTo>
                    <a:lnTo>
                      <a:pt x="1646820" y="22905"/>
                    </a:lnTo>
                    <a:cubicBezTo>
                      <a:pt x="1646820" y="24580"/>
                      <a:pt x="1618135" y="30918"/>
                      <a:pt x="1616490" y="31217"/>
                    </a:cubicBezTo>
                    <a:lnTo>
                      <a:pt x="1602811" y="32098"/>
                    </a:lnTo>
                    <a:cubicBezTo>
                      <a:pt x="1602811" y="32098"/>
                      <a:pt x="91417" y="32098"/>
                      <a:pt x="86490" y="31217"/>
                    </a:cubicBezTo>
                  </a:path>
                </a:pathLst>
              </a:custGeom>
              <a:solidFill>
                <a:srgbClr val="CFCDCD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E5F07239-547A-2985-1D49-9C11BD80DC5E}"/>
                  </a:ext>
                </a:extLst>
              </p:cNvPr>
              <p:cNvSpPr/>
              <p:nvPr/>
            </p:nvSpPr>
            <p:spPr>
              <a:xfrm flipV="1">
                <a:off x="5330654" y="5360315"/>
                <a:ext cx="1714817" cy="33923"/>
              </a:xfrm>
              <a:custGeom>
                <a:avLst/>
                <a:gdLst>
                  <a:gd name="connsiteX0" fmla="*/ 84437 w 1714817"/>
                  <a:gd name="connsiteY0" fmla="*/ 31745 h 33923"/>
                  <a:gd name="connsiteX1" fmla="*/ 54639 w 1714817"/>
                  <a:gd name="connsiteY1" fmla="*/ 23365 h 33923"/>
                  <a:gd name="connsiteX2" fmla="*/ -4993 w 1714817"/>
                  <a:gd name="connsiteY2" fmla="*/ 1415 h 33923"/>
                  <a:gd name="connsiteX3" fmla="*/ 5557 w 1714817"/>
                  <a:gd name="connsiteY3" fmla="*/ -1250 h 33923"/>
                  <a:gd name="connsiteX4" fmla="*/ 1709825 w 1714817"/>
                  <a:gd name="connsiteY4" fmla="*/ 1415 h 33923"/>
                  <a:gd name="connsiteX5" fmla="*/ 1650188 w 1714817"/>
                  <a:gd name="connsiteY5" fmla="*/ 23365 h 33923"/>
                  <a:gd name="connsiteX6" fmla="*/ 1620390 w 1714817"/>
                  <a:gd name="connsiteY6" fmla="*/ 31745 h 33923"/>
                  <a:gd name="connsiteX7" fmla="*/ 1606662 w 1714817"/>
                  <a:gd name="connsiteY7" fmla="*/ 32674 h 33923"/>
                  <a:gd name="connsiteX8" fmla="*/ 84437 w 1714817"/>
                  <a:gd name="connsiteY8" fmla="*/ 31745 h 3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817" h="33923">
                    <a:moveTo>
                      <a:pt x="84437" y="31745"/>
                    </a:moveTo>
                    <a:cubicBezTo>
                      <a:pt x="82701" y="31427"/>
                      <a:pt x="54639" y="25131"/>
                      <a:pt x="54639" y="23365"/>
                    </a:cubicBezTo>
                    <a:lnTo>
                      <a:pt x="-4993" y="1415"/>
                    </a:lnTo>
                    <a:cubicBezTo>
                      <a:pt x="-4993" y="-58"/>
                      <a:pt x="4084" y="-1250"/>
                      <a:pt x="5557" y="-1250"/>
                    </a:cubicBezTo>
                    <a:cubicBezTo>
                      <a:pt x="5557" y="-1250"/>
                      <a:pt x="1707154" y="-1250"/>
                      <a:pt x="1709825" y="1415"/>
                    </a:cubicBezTo>
                    <a:lnTo>
                      <a:pt x="1650188" y="23365"/>
                    </a:lnTo>
                    <a:cubicBezTo>
                      <a:pt x="1650188" y="25131"/>
                      <a:pt x="1622132" y="31427"/>
                      <a:pt x="1620390" y="31745"/>
                    </a:cubicBezTo>
                    <a:lnTo>
                      <a:pt x="1606662" y="32674"/>
                    </a:lnTo>
                    <a:cubicBezTo>
                      <a:pt x="1606662" y="32674"/>
                      <a:pt x="89632" y="32674"/>
                      <a:pt x="84437" y="31745"/>
                    </a:cubicBezTo>
                  </a:path>
                </a:pathLst>
              </a:custGeom>
              <a:solidFill>
                <a:srgbClr val="D0CECE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B843E61B-D65F-3CDB-E4BA-2680B7E13C18}"/>
                  </a:ext>
                </a:extLst>
              </p:cNvPr>
              <p:cNvSpPr/>
              <p:nvPr/>
            </p:nvSpPr>
            <p:spPr>
              <a:xfrm flipV="1">
                <a:off x="5329731" y="5360804"/>
                <a:ext cx="1716657" cy="34497"/>
              </a:xfrm>
              <a:custGeom>
                <a:avLst/>
                <a:gdLst>
                  <a:gd name="connsiteX0" fmla="*/ 82389 w 1716657"/>
                  <a:gd name="connsiteY0" fmla="*/ 32278 h 34497"/>
                  <a:gd name="connsiteX1" fmla="*/ 53117 w 1716657"/>
                  <a:gd name="connsiteY1" fmla="*/ 23831 h 34497"/>
                  <a:gd name="connsiteX2" fmla="*/ -4993 w 1716657"/>
                  <a:gd name="connsiteY2" fmla="*/ 1563 h 34497"/>
                  <a:gd name="connsiteX3" fmla="*/ 5502 w 1716657"/>
                  <a:gd name="connsiteY3" fmla="*/ -1248 h 34497"/>
                  <a:gd name="connsiteX4" fmla="*/ 1711665 w 1716657"/>
                  <a:gd name="connsiteY4" fmla="*/ 1563 h 34497"/>
                  <a:gd name="connsiteX5" fmla="*/ 1653561 w 1716657"/>
                  <a:gd name="connsiteY5" fmla="*/ 23831 h 34497"/>
                  <a:gd name="connsiteX6" fmla="*/ 1624290 w 1716657"/>
                  <a:gd name="connsiteY6" fmla="*/ 32278 h 34497"/>
                  <a:gd name="connsiteX7" fmla="*/ 1610506 w 1716657"/>
                  <a:gd name="connsiteY7" fmla="*/ 33250 h 34497"/>
                  <a:gd name="connsiteX8" fmla="*/ 82389 w 1716657"/>
                  <a:gd name="connsiteY8" fmla="*/ 32278 h 3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6657" h="34497">
                    <a:moveTo>
                      <a:pt x="82389" y="32278"/>
                    </a:moveTo>
                    <a:cubicBezTo>
                      <a:pt x="80549" y="31954"/>
                      <a:pt x="53117" y="25695"/>
                      <a:pt x="53117" y="23831"/>
                    </a:cubicBezTo>
                    <a:lnTo>
                      <a:pt x="-4993" y="1563"/>
                    </a:lnTo>
                    <a:cubicBezTo>
                      <a:pt x="-4993" y="11"/>
                      <a:pt x="3950" y="-1248"/>
                      <a:pt x="5502" y="-1248"/>
                    </a:cubicBezTo>
                    <a:cubicBezTo>
                      <a:pt x="5502" y="-1248"/>
                      <a:pt x="1708853" y="-1248"/>
                      <a:pt x="1711665" y="1563"/>
                    </a:cubicBezTo>
                    <a:lnTo>
                      <a:pt x="1653561" y="23831"/>
                    </a:lnTo>
                    <a:cubicBezTo>
                      <a:pt x="1653561" y="25695"/>
                      <a:pt x="1626124" y="31954"/>
                      <a:pt x="1624290" y="32278"/>
                    </a:cubicBezTo>
                    <a:lnTo>
                      <a:pt x="1610506" y="33250"/>
                    </a:lnTo>
                    <a:cubicBezTo>
                      <a:pt x="1610506" y="33250"/>
                      <a:pt x="87847" y="33250"/>
                      <a:pt x="82389" y="32278"/>
                    </a:cubicBezTo>
                  </a:path>
                </a:pathLst>
              </a:custGeom>
              <a:solidFill>
                <a:srgbClr val="D1CFCF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833023D9-2C4C-7304-8216-6027FA7DD635}"/>
                  </a:ext>
                </a:extLst>
              </p:cNvPr>
              <p:cNvSpPr/>
              <p:nvPr/>
            </p:nvSpPr>
            <p:spPr>
              <a:xfrm flipV="1">
                <a:off x="5328808" y="5361287"/>
                <a:ext cx="1718503" cy="35072"/>
              </a:xfrm>
              <a:custGeom>
                <a:avLst/>
                <a:gdLst>
                  <a:gd name="connsiteX0" fmla="*/ 80329 w 1718503"/>
                  <a:gd name="connsiteY0" fmla="*/ 32799 h 35072"/>
                  <a:gd name="connsiteX1" fmla="*/ 51583 w 1718503"/>
                  <a:gd name="connsiteY1" fmla="*/ 24291 h 35072"/>
                  <a:gd name="connsiteX2" fmla="*/ -4993 w 1718503"/>
                  <a:gd name="connsiteY2" fmla="*/ 1705 h 35072"/>
                  <a:gd name="connsiteX3" fmla="*/ 5435 w 1718503"/>
                  <a:gd name="connsiteY3" fmla="*/ -1247 h 35072"/>
                  <a:gd name="connsiteX4" fmla="*/ 1713511 w 1718503"/>
                  <a:gd name="connsiteY4" fmla="*/ 1705 h 35072"/>
                  <a:gd name="connsiteX5" fmla="*/ 1656936 w 1718503"/>
                  <a:gd name="connsiteY5" fmla="*/ 24291 h 35072"/>
                  <a:gd name="connsiteX6" fmla="*/ 1628196 w 1718503"/>
                  <a:gd name="connsiteY6" fmla="*/ 32799 h 35072"/>
                  <a:gd name="connsiteX7" fmla="*/ 1614357 w 1718503"/>
                  <a:gd name="connsiteY7" fmla="*/ 33826 h 35072"/>
                  <a:gd name="connsiteX8" fmla="*/ 80329 w 1718503"/>
                  <a:gd name="connsiteY8" fmla="*/ 32799 h 35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8503" h="35072">
                    <a:moveTo>
                      <a:pt x="80329" y="32799"/>
                    </a:moveTo>
                    <a:cubicBezTo>
                      <a:pt x="78404" y="32463"/>
                      <a:pt x="51583" y="26246"/>
                      <a:pt x="51583" y="24291"/>
                    </a:cubicBezTo>
                    <a:lnTo>
                      <a:pt x="-4993" y="1705"/>
                    </a:lnTo>
                    <a:cubicBezTo>
                      <a:pt x="-4993" y="74"/>
                      <a:pt x="3809" y="-1247"/>
                      <a:pt x="5435" y="-1247"/>
                    </a:cubicBezTo>
                    <a:cubicBezTo>
                      <a:pt x="5435" y="-1247"/>
                      <a:pt x="1710559" y="-1247"/>
                      <a:pt x="1713511" y="1705"/>
                    </a:cubicBezTo>
                    <a:lnTo>
                      <a:pt x="1656936" y="24291"/>
                    </a:lnTo>
                    <a:cubicBezTo>
                      <a:pt x="1656936" y="26246"/>
                      <a:pt x="1630115" y="32463"/>
                      <a:pt x="1628196" y="32799"/>
                    </a:cubicBezTo>
                    <a:lnTo>
                      <a:pt x="1614357" y="33826"/>
                    </a:lnTo>
                    <a:cubicBezTo>
                      <a:pt x="1614357" y="33826"/>
                      <a:pt x="86068" y="33826"/>
                      <a:pt x="80329" y="32799"/>
                    </a:cubicBezTo>
                  </a:path>
                </a:pathLst>
              </a:custGeom>
              <a:solidFill>
                <a:srgbClr val="D2D0D0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678192F0-678E-2995-B806-FBCB9348951C}"/>
                  </a:ext>
                </a:extLst>
              </p:cNvPr>
              <p:cNvSpPr/>
              <p:nvPr/>
            </p:nvSpPr>
            <p:spPr>
              <a:xfrm flipV="1">
                <a:off x="5327891" y="5361770"/>
                <a:ext cx="1720337" cy="35652"/>
              </a:xfrm>
              <a:custGeom>
                <a:avLst/>
                <a:gdLst>
                  <a:gd name="connsiteX0" fmla="*/ 78269 w 1720337"/>
                  <a:gd name="connsiteY0" fmla="*/ 33338 h 35652"/>
                  <a:gd name="connsiteX1" fmla="*/ 50055 w 1720337"/>
                  <a:gd name="connsiteY1" fmla="*/ 24757 h 35652"/>
                  <a:gd name="connsiteX2" fmla="*/ -4993 w 1720337"/>
                  <a:gd name="connsiteY2" fmla="*/ 1847 h 35652"/>
                  <a:gd name="connsiteX3" fmla="*/ 5374 w 1720337"/>
                  <a:gd name="connsiteY3" fmla="*/ -1245 h 35652"/>
                  <a:gd name="connsiteX4" fmla="*/ 1715345 w 1720337"/>
                  <a:gd name="connsiteY4" fmla="*/ 1847 h 35652"/>
                  <a:gd name="connsiteX5" fmla="*/ 1660298 w 1720337"/>
                  <a:gd name="connsiteY5" fmla="*/ 24757 h 35652"/>
                  <a:gd name="connsiteX6" fmla="*/ 1632089 w 1720337"/>
                  <a:gd name="connsiteY6" fmla="*/ 33338 h 35652"/>
                  <a:gd name="connsiteX7" fmla="*/ 1618196 w 1720337"/>
                  <a:gd name="connsiteY7" fmla="*/ 34408 h 35652"/>
                  <a:gd name="connsiteX8" fmla="*/ 78269 w 1720337"/>
                  <a:gd name="connsiteY8" fmla="*/ 33338 h 3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0337" h="35652">
                    <a:moveTo>
                      <a:pt x="78269" y="33338"/>
                    </a:moveTo>
                    <a:cubicBezTo>
                      <a:pt x="76252" y="32978"/>
                      <a:pt x="50055" y="26804"/>
                      <a:pt x="50055" y="24757"/>
                    </a:cubicBezTo>
                    <a:lnTo>
                      <a:pt x="-4993" y="1847"/>
                    </a:lnTo>
                    <a:cubicBezTo>
                      <a:pt x="-4993" y="142"/>
                      <a:pt x="3669" y="-1245"/>
                      <a:pt x="5374" y="-1245"/>
                    </a:cubicBezTo>
                    <a:cubicBezTo>
                      <a:pt x="5374" y="-1245"/>
                      <a:pt x="1712258" y="-1245"/>
                      <a:pt x="1715345" y="1847"/>
                    </a:cubicBezTo>
                    <a:lnTo>
                      <a:pt x="1660298" y="24757"/>
                    </a:lnTo>
                    <a:cubicBezTo>
                      <a:pt x="1660298" y="26804"/>
                      <a:pt x="1634100" y="32978"/>
                      <a:pt x="1632089" y="33338"/>
                    </a:cubicBezTo>
                    <a:lnTo>
                      <a:pt x="1618196" y="34408"/>
                    </a:lnTo>
                    <a:cubicBezTo>
                      <a:pt x="1618196" y="34408"/>
                      <a:pt x="84278" y="34408"/>
                      <a:pt x="78269" y="33338"/>
                    </a:cubicBezTo>
                  </a:path>
                </a:pathLst>
              </a:custGeom>
              <a:solidFill>
                <a:srgbClr val="D3D1D1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AEA54ADF-3414-904D-9D58-0FF773D007B5}"/>
                  </a:ext>
                </a:extLst>
              </p:cNvPr>
              <p:cNvSpPr/>
              <p:nvPr/>
            </p:nvSpPr>
            <p:spPr>
              <a:xfrm flipV="1">
                <a:off x="5326974" y="5362253"/>
                <a:ext cx="1722171" cy="36233"/>
              </a:xfrm>
              <a:custGeom>
                <a:avLst/>
                <a:gdLst>
                  <a:gd name="connsiteX0" fmla="*/ 76209 w 1722171"/>
                  <a:gd name="connsiteY0" fmla="*/ 33871 h 36233"/>
                  <a:gd name="connsiteX1" fmla="*/ 48521 w 1722171"/>
                  <a:gd name="connsiteY1" fmla="*/ 25228 h 36233"/>
                  <a:gd name="connsiteX2" fmla="*/ -4993 w 1722171"/>
                  <a:gd name="connsiteY2" fmla="*/ 1990 h 36233"/>
                  <a:gd name="connsiteX3" fmla="*/ 5307 w 1722171"/>
                  <a:gd name="connsiteY3" fmla="*/ -1244 h 36233"/>
                  <a:gd name="connsiteX4" fmla="*/ 1717179 w 1722171"/>
                  <a:gd name="connsiteY4" fmla="*/ 1990 h 36233"/>
                  <a:gd name="connsiteX5" fmla="*/ 1663672 w 1722171"/>
                  <a:gd name="connsiteY5" fmla="*/ 25228 h 36233"/>
                  <a:gd name="connsiteX6" fmla="*/ 1635977 w 1722171"/>
                  <a:gd name="connsiteY6" fmla="*/ 33871 h 36233"/>
                  <a:gd name="connsiteX7" fmla="*/ 1622034 w 1722171"/>
                  <a:gd name="connsiteY7" fmla="*/ 34990 h 36233"/>
                  <a:gd name="connsiteX8" fmla="*/ 76209 w 1722171"/>
                  <a:gd name="connsiteY8" fmla="*/ 33871 h 36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2171" h="36233">
                    <a:moveTo>
                      <a:pt x="76209" y="33871"/>
                    </a:moveTo>
                    <a:cubicBezTo>
                      <a:pt x="74101" y="33492"/>
                      <a:pt x="48521" y="27368"/>
                      <a:pt x="48521" y="25228"/>
                    </a:cubicBezTo>
                    <a:lnTo>
                      <a:pt x="-4993" y="1990"/>
                    </a:lnTo>
                    <a:cubicBezTo>
                      <a:pt x="-4993" y="211"/>
                      <a:pt x="3522" y="-1244"/>
                      <a:pt x="5307" y="-1244"/>
                    </a:cubicBezTo>
                    <a:cubicBezTo>
                      <a:pt x="5307" y="-1244"/>
                      <a:pt x="1713951" y="-1244"/>
                      <a:pt x="1717179" y="1990"/>
                    </a:cubicBezTo>
                    <a:lnTo>
                      <a:pt x="1663672" y="25228"/>
                    </a:lnTo>
                    <a:cubicBezTo>
                      <a:pt x="1663672" y="27368"/>
                      <a:pt x="1638091" y="33492"/>
                      <a:pt x="1635977" y="33871"/>
                    </a:cubicBezTo>
                    <a:lnTo>
                      <a:pt x="1622034" y="34990"/>
                    </a:lnTo>
                    <a:cubicBezTo>
                      <a:pt x="1622034" y="34990"/>
                      <a:pt x="82493" y="34990"/>
                      <a:pt x="76209" y="33871"/>
                    </a:cubicBezTo>
                  </a:path>
                </a:pathLst>
              </a:custGeom>
              <a:solidFill>
                <a:srgbClr val="D4D2D2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83B352B4-B54B-2190-5CEE-CA3A4FA388FA}"/>
                  </a:ext>
                </a:extLst>
              </p:cNvPr>
              <p:cNvSpPr/>
              <p:nvPr/>
            </p:nvSpPr>
            <p:spPr>
              <a:xfrm flipV="1">
                <a:off x="5326051" y="5362735"/>
                <a:ext cx="1724022" cy="36802"/>
              </a:xfrm>
              <a:custGeom>
                <a:avLst/>
                <a:gdLst>
                  <a:gd name="connsiteX0" fmla="*/ 74150 w 1724022"/>
                  <a:gd name="connsiteY0" fmla="*/ 34392 h 36802"/>
                  <a:gd name="connsiteX1" fmla="*/ 46992 w 1724022"/>
                  <a:gd name="connsiteY1" fmla="*/ 25682 h 36802"/>
                  <a:gd name="connsiteX2" fmla="*/ -4993 w 1724022"/>
                  <a:gd name="connsiteY2" fmla="*/ 2119 h 36802"/>
                  <a:gd name="connsiteX3" fmla="*/ 5252 w 1724022"/>
                  <a:gd name="connsiteY3" fmla="*/ -1242 h 36802"/>
                  <a:gd name="connsiteX4" fmla="*/ 1719030 w 1724022"/>
                  <a:gd name="connsiteY4" fmla="*/ 2119 h 36802"/>
                  <a:gd name="connsiteX5" fmla="*/ 1667039 w 1724022"/>
                  <a:gd name="connsiteY5" fmla="*/ 25682 h 36802"/>
                  <a:gd name="connsiteX6" fmla="*/ 1639882 w 1724022"/>
                  <a:gd name="connsiteY6" fmla="*/ 34392 h 36802"/>
                  <a:gd name="connsiteX7" fmla="*/ 1625885 w 1724022"/>
                  <a:gd name="connsiteY7" fmla="*/ 35560 h 36802"/>
                  <a:gd name="connsiteX8" fmla="*/ 74150 w 1724022"/>
                  <a:gd name="connsiteY8" fmla="*/ 34392 h 3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4022" h="36802">
                    <a:moveTo>
                      <a:pt x="74150" y="34392"/>
                    </a:moveTo>
                    <a:cubicBezTo>
                      <a:pt x="71949" y="33995"/>
                      <a:pt x="46992" y="27913"/>
                      <a:pt x="46992" y="25682"/>
                    </a:cubicBezTo>
                    <a:lnTo>
                      <a:pt x="-4993" y="2119"/>
                    </a:lnTo>
                    <a:cubicBezTo>
                      <a:pt x="-4993" y="261"/>
                      <a:pt x="3387" y="-1242"/>
                      <a:pt x="5252" y="-1242"/>
                    </a:cubicBezTo>
                    <a:cubicBezTo>
                      <a:pt x="5252" y="-1242"/>
                      <a:pt x="1715656" y="-1242"/>
                      <a:pt x="1719030" y="2119"/>
                    </a:cubicBezTo>
                    <a:lnTo>
                      <a:pt x="1667039" y="25682"/>
                    </a:lnTo>
                    <a:cubicBezTo>
                      <a:pt x="1667039" y="27913"/>
                      <a:pt x="1642083" y="33995"/>
                      <a:pt x="1639882" y="34392"/>
                    </a:cubicBezTo>
                    <a:lnTo>
                      <a:pt x="1625885" y="35560"/>
                    </a:lnTo>
                    <a:cubicBezTo>
                      <a:pt x="1625885" y="35560"/>
                      <a:pt x="80714" y="35560"/>
                      <a:pt x="74150" y="34392"/>
                    </a:cubicBezTo>
                  </a:path>
                </a:pathLst>
              </a:custGeom>
              <a:solidFill>
                <a:srgbClr val="D5D3D3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38EBD6E6-BCFC-EC9C-02E1-1400BAE4F43C}"/>
                  </a:ext>
                </a:extLst>
              </p:cNvPr>
              <p:cNvSpPr/>
              <p:nvPr/>
            </p:nvSpPr>
            <p:spPr>
              <a:xfrm flipV="1">
                <a:off x="5325135" y="5363218"/>
                <a:ext cx="1725856" cy="37382"/>
              </a:xfrm>
              <a:custGeom>
                <a:avLst/>
                <a:gdLst>
                  <a:gd name="connsiteX0" fmla="*/ 72090 w 1725856"/>
                  <a:gd name="connsiteY0" fmla="*/ 34925 h 37382"/>
                  <a:gd name="connsiteX1" fmla="*/ 45464 w 1725856"/>
                  <a:gd name="connsiteY1" fmla="*/ 26142 h 37382"/>
                  <a:gd name="connsiteX2" fmla="*/ -4993 w 1725856"/>
                  <a:gd name="connsiteY2" fmla="*/ 2268 h 37382"/>
                  <a:gd name="connsiteX3" fmla="*/ 5184 w 1725856"/>
                  <a:gd name="connsiteY3" fmla="*/ -1241 h 37382"/>
                  <a:gd name="connsiteX4" fmla="*/ 1720864 w 1725856"/>
                  <a:gd name="connsiteY4" fmla="*/ 2268 h 37382"/>
                  <a:gd name="connsiteX5" fmla="*/ 1670401 w 1725856"/>
                  <a:gd name="connsiteY5" fmla="*/ 26142 h 37382"/>
                  <a:gd name="connsiteX6" fmla="*/ 1643776 w 1725856"/>
                  <a:gd name="connsiteY6" fmla="*/ 34925 h 37382"/>
                  <a:gd name="connsiteX7" fmla="*/ 1629723 w 1725856"/>
                  <a:gd name="connsiteY7" fmla="*/ 36142 h 37382"/>
                  <a:gd name="connsiteX8" fmla="*/ 72090 w 1725856"/>
                  <a:gd name="connsiteY8" fmla="*/ 34925 h 3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5856" h="37382">
                    <a:moveTo>
                      <a:pt x="72090" y="34925"/>
                    </a:moveTo>
                    <a:cubicBezTo>
                      <a:pt x="69797" y="34510"/>
                      <a:pt x="45464" y="28471"/>
                      <a:pt x="45464" y="26142"/>
                    </a:cubicBezTo>
                    <a:lnTo>
                      <a:pt x="-4993" y="2268"/>
                    </a:lnTo>
                    <a:cubicBezTo>
                      <a:pt x="-4993" y="330"/>
                      <a:pt x="3241" y="-1241"/>
                      <a:pt x="5184" y="-1241"/>
                    </a:cubicBezTo>
                    <a:cubicBezTo>
                      <a:pt x="5184" y="-1241"/>
                      <a:pt x="1717356" y="-1241"/>
                      <a:pt x="1720864" y="2268"/>
                    </a:cubicBezTo>
                    <a:lnTo>
                      <a:pt x="1670401" y="26142"/>
                    </a:lnTo>
                    <a:cubicBezTo>
                      <a:pt x="1670401" y="28471"/>
                      <a:pt x="1646068" y="34510"/>
                      <a:pt x="1643776" y="34925"/>
                    </a:cubicBezTo>
                    <a:lnTo>
                      <a:pt x="1629723" y="36142"/>
                    </a:lnTo>
                    <a:cubicBezTo>
                      <a:pt x="1629723" y="36142"/>
                      <a:pt x="78923" y="36142"/>
                      <a:pt x="72090" y="34925"/>
                    </a:cubicBezTo>
                  </a:path>
                </a:pathLst>
              </a:custGeom>
              <a:solidFill>
                <a:srgbClr val="D6D4D4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C3547DF6-A9F0-CAAD-2770-3DD28DA8B2D3}"/>
                  </a:ext>
                </a:extLst>
              </p:cNvPr>
              <p:cNvSpPr/>
              <p:nvPr/>
            </p:nvSpPr>
            <p:spPr>
              <a:xfrm flipV="1">
                <a:off x="5324206" y="5363695"/>
                <a:ext cx="1727708" cy="37969"/>
              </a:xfrm>
              <a:custGeom>
                <a:avLst/>
                <a:gdLst>
                  <a:gd name="connsiteX0" fmla="*/ 70042 w 1727708"/>
                  <a:gd name="connsiteY0" fmla="*/ 35459 h 37969"/>
                  <a:gd name="connsiteX1" fmla="*/ 43943 w 1727708"/>
                  <a:gd name="connsiteY1" fmla="*/ 26614 h 37969"/>
                  <a:gd name="connsiteX2" fmla="*/ -4993 w 1727708"/>
                  <a:gd name="connsiteY2" fmla="*/ 2416 h 37969"/>
                  <a:gd name="connsiteX3" fmla="*/ 5135 w 1727708"/>
                  <a:gd name="connsiteY3" fmla="*/ -1240 h 37969"/>
                  <a:gd name="connsiteX4" fmla="*/ 1722716 w 1727708"/>
                  <a:gd name="connsiteY4" fmla="*/ 2416 h 37969"/>
                  <a:gd name="connsiteX5" fmla="*/ 1673787 w 1727708"/>
                  <a:gd name="connsiteY5" fmla="*/ 26614 h 37969"/>
                  <a:gd name="connsiteX6" fmla="*/ 1647682 w 1727708"/>
                  <a:gd name="connsiteY6" fmla="*/ 35459 h 37969"/>
                  <a:gd name="connsiteX7" fmla="*/ 1633574 w 1727708"/>
                  <a:gd name="connsiteY7" fmla="*/ 36730 h 37969"/>
                  <a:gd name="connsiteX8" fmla="*/ 70042 w 1727708"/>
                  <a:gd name="connsiteY8" fmla="*/ 35459 h 3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7708" h="37969">
                    <a:moveTo>
                      <a:pt x="70042" y="35459"/>
                    </a:moveTo>
                    <a:cubicBezTo>
                      <a:pt x="67658" y="35037"/>
                      <a:pt x="43943" y="29035"/>
                      <a:pt x="43943" y="26614"/>
                    </a:cubicBezTo>
                    <a:lnTo>
                      <a:pt x="-4993" y="2416"/>
                    </a:lnTo>
                    <a:cubicBezTo>
                      <a:pt x="-4993" y="399"/>
                      <a:pt x="3119" y="-1240"/>
                      <a:pt x="5135" y="-1240"/>
                    </a:cubicBezTo>
                    <a:cubicBezTo>
                      <a:pt x="5135" y="-1240"/>
                      <a:pt x="1719061" y="-1240"/>
                      <a:pt x="1722716" y="2416"/>
                    </a:cubicBezTo>
                    <a:lnTo>
                      <a:pt x="1673787" y="26614"/>
                    </a:lnTo>
                    <a:cubicBezTo>
                      <a:pt x="1673787" y="29035"/>
                      <a:pt x="1650065" y="35037"/>
                      <a:pt x="1647682" y="35459"/>
                    </a:cubicBezTo>
                    <a:lnTo>
                      <a:pt x="1633574" y="36730"/>
                    </a:lnTo>
                    <a:cubicBezTo>
                      <a:pt x="1633574" y="36730"/>
                      <a:pt x="77151" y="36730"/>
                      <a:pt x="70042" y="35459"/>
                    </a:cubicBezTo>
                  </a:path>
                </a:pathLst>
              </a:custGeom>
              <a:solidFill>
                <a:srgbClr val="D7D5D5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AD97A52E-626B-9DBF-507C-D629491573C0}"/>
                  </a:ext>
                </a:extLst>
              </p:cNvPr>
              <p:cNvSpPr/>
              <p:nvPr/>
            </p:nvSpPr>
            <p:spPr>
              <a:xfrm flipV="1">
                <a:off x="5323289" y="5364178"/>
                <a:ext cx="1729542" cy="38544"/>
              </a:xfrm>
              <a:custGeom>
                <a:avLst/>
                <a:gdLst>
                  <a:gd name="connsiteX0" fmla="*/ 67982 w 1729542"/>
                  <a:gd name="connsiteY0" fmla="*/ 35986 h 38544"/>
                  <a:gd name="connsiteX1" fmla="*/ 42408 w 1729542"/>
                  <a:gd name="connsiteY1" fmla="*/ 27074 h 38544"/>
                  <a:gd name="connsiteX2" fmla="*/ -4993 w 1729542"/>
                  <a:gd name="connsiteY2" fmla="*/ 2552 h 38544"/>
                  <a:gd name="connsiteX3" fmla="*/ 5068 w 1729542"/>
                  <a:gd name="connsiteY3" fmla="*/ -1238 h 38544"/>
                  <a:gd name="connsiteX4" fmla="*/ 1724550 w 1729542"/>
                  <a:gd name="connsiteY4" fmla="*/ 2552 h 38544"/>
                  <a:gd name="connsiteX5" fmla="*/ 1677149 w 1729542"/>
                  <a:gd name="connsiteY5" fmla="*/ 27074 h 38544"/>
                  <a:gd name="connsiteX6" fmla="*/ 1651581 w 1729542"/>
                  <a:gd name="connsiteY6" fmla="*/ 35986 h 38544"/>
                  <a:gd name="connsiteX7" fmla="*/ 1637413 w 1729542"/>
                  <a:gd name="connsiteY7" fmla="*/ 37306 h 38544"/>
                  <a:gd name="connsiteX8" fmla="*/ 67982 w 1729542"/>
                  <a:gd name="connsiteY8" fmla="*/ 35986 h 38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9542" h="38544">
                    <a:moveTo>
                      <a:pt x="67982" y="35986"/>
                    </a:moveTo>
                    <a:cubicBezTo>
                      <a:pt x="65507" y="35546"/>
                      <a:pt x="42408" y="29586"/>
                      <a:pt x="42408" y="27074"/>
                    </a:cubicBezTo>
                    <a:lnTo>
                      <a:pt x="-4993" y="2552"/>
                    </a:lnTo>
                    <a:cubicBezTo>
                      <a:pt x="-4993" y="455"/>
                      <a:pt x="2972" y="-1238"/>
                      <a:pt x="5068" y="-1238"/>
                    </a:cubicBezTo>
                    <a:cubicBezTo>
                      <a:pt x="5068" y="-1238"/>
                      <a:pt x="1720760" y="-1238"/>
                      <a:pt x="1724550" y="2552"/>
                    </a:cubicBezTo>
                    <a:lnTo>
                      <a:pt x="1677149" y="27074"/>
                    </a:lnTo>
                    <a:cubicBezTo>
                      <a:pt x="1677149" y="29586"/>
                      <a:pt x="1654057" y="35546"/>
                      <a:pt x="1651581" y="35986"/>
                    </a:cubicBezTo>
                    <a:lnTo>
                      <a:pt x="1637413" y="37306"/>
                    </a:lnTo>
                    <a:cubicBezTo>
                      <a:pt x="1637413" y="37306"/>
                      <a:pt x="75366" y="37306"/>
                      <a:pt x="67982" y="35986"/>
                    </a:cubicBezTo>
                  </a:path>
                </a:pathLst>
              </a:custGeom>
              <a:solidFill>
                <a:srgbClr val="D8D6D6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BD9002C8-9BBC-5C98-C2BD-2CB936CD34EF}"/>
                  </a:ext>
                </a:extLst>
              </p:cNvPr>
              <p:cNvSpPr/>
              <p:nvPr/>
            </p:nvSpPr>
            <p:spPr>
              <a:xfrm flipV="1">
                <a:off x="5322372" y="5364661"/>
                <a:ext cx="1731375" cy="39124"/>
              </a:xfrm>
              <a:custGeom>
                <a:avLst/>
                <a:gdLst>
                  <a:gd name="connsiteX0" fmla="*/ 65916 w 1731375"/>
                  <a:gd name="connsiteY0" fmla="*/ 36519 h 39124"/>
                  <a:gd name="connsiteX1" fmla="*/ 40880 w 1731375"/>
                  <a:gd name="connsiteY1" fmla="*/ 27540 h 39124"/>
                  <a:gd name="connsiteX2" fmla="*/ -4993 w 1731375"/>
                  <a:gd name="connsiteY2" fmla="*/ 2700 h 39124"/>
                  <a:gd name="connsiteX3" fmla="*/ 5001 w 1731375"/>
                  <a:gd name="connsiteY3" fmla="*/ -1237 h 39124"/>
                  <a:gd name="connsiteX4" fmla="*/ 1726383 w 1731375"/>
                  <a:gd name="connsiteY4" fmla="*/ 2700 h 39124"/>
                  <a:gd name="connsiteX5" fmla="*/ 1680517 w 1731375"/>
                  <a:gd name="connsiteY5" fmla="*/ 27540 h 39124"/>
                  <a:gd name="connsiteX6" fmla="*/ 1655475 w 1731375"/>
                  <a:gd name="connsiteY6" fmla="*/ 36519 h 39124"/>
                  <a:gd name="connsiteX7" fmla="*/ 1641257 w 1731375"/>
                  <a:gd name="connsiteY7" fmla="*/ 37888 h 39124"/>
                  <a:gd name="connsiteX8" fmla="*/ 65916 w 1731375"/>
                  <a:gd name="connsiteY8" fmla="*/ 36519 h 3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1375" h="39124">
                    <a:moveTo>
                      <a:pt x="65916" y="36519"/>
                    </a:moveTo>
                    <a:cubicBezTo>
                      <a:pt x="63349" y="36061"/>
                      <a:pt x="40880" y="30150"/>
                      <a:pt x="40880" y="27540"/>
                    </a:cubicBezTo>
                    <a:lnTo>
                      <a:pt x="-4993" y="2700"/>
                    </a:lnTo>
                    <a:cubicBezTo>
                      <a:pt x="-4993" y="524"/>
                      <a:pt x="2831" y="-1237"/>
                      <a:pt x="5001" y="-1237"/>
                    </a:cubicBezTo>
                    <a:cubicBezTo>
                      <a:pt x="5001" y="-1237"/>
                      <a:pt x="1722459" y="-1237"/>
                      <a:pt x="1726383" y="2700"/>
                    </a:cubicBezTo>
                    <a:lnTo>
                      <a:pt x="1680517" y="27540"/>
                    </a:lnTo>
                    <a:cubicBezTo>
                      <a:pt x="1680517" y="30150"/>
                      <a:pt x="1658042" y="36061"/>
                      <a:pt x="1655475" y="36519"/>
                    </a:cubicBezTo>
                    <a:lnTo>
                      <a:pt x="1641257" y="37888"/>
                    </a:lnTo>
                    <a:cubicBezTo>
                      <a:pt x="1641257" y="37888"/>
                      <a:pt x="73575" y="37888"/>
                      <a:pt x="65916" y="36519"/>
                    </a:cubicBezTo>
                  </a:path>
                </a:pathLst>
              </a:custGeom>
              <a:solidFill>
                <a:srgbClr val="D9D7D7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E660741A-7427-A78C-49CC-E01E2ECCA76F}"/>
                  </a:ext>
                </a:extLst>
              </p:cNvPr>
              <p:cNvSpPr/>
              <p:nvPr/>
            </p:nvSpPr>
            <p:spPr>
              <a:xfrm flipV="1">
                <a:off x="5321449" y="5365144"/>
                <a:ext cx="1733228" cy="39705"/>
              </a:xfrm>
              <a:custGeom>
                <a:avLst/>
                <a:gdLst>
                  <a:gd name="connsiteX0" fmla="*/ 63869 w 1733228"/>
                  <a:gd name="connsiteY0" fmla="*/ 37052 h 39705"/>
                  <a:gd name="connsiteX1" fmla="*/ 39352 w 1733228"/>
                  <a:gd name="connsiteY1" fmla="*/ 28006 h 39705"/>
                  <a:gd name="connsiteX2" fmla="*/ -4993 w 1733228"/>
                  <a:gd name="connsiteY2" fmla="*/ 2842 h 39705"/>
                  <a:gd name="connsiteX3" fmla="*/ 4940 w 1733228"/>
                  <a:gd name="connsiteY3" fmla="*/ -1235 h 39705"/>
                  <a:gd name="connsiteX4" fmla="*/ 1728236 w 1733228"/>
                  <a:gd name="connsiteY4" fmla="*/ 2842 h 39705"/>
                  <a:gd name="connsiteX5" fmla="*/ 1683891 w 1733228"/>
                  <a:gd name="connsiteY5" fmla="*/ 28006 h 39705"/>
                  <a:gd name="connsiteX6" fmla="*/ 1659374 w 1733228"/>
                  <a:gd name="connsiteY6" fmla="*/ 37052 h 39705"/>
                  <a:gd name="connsiteX7" fmla="*/ 1645102 w 1733228"/>
                  <a:gd name="connsiteY7" fmla="*/ 38470 h 39705"/>
                  <a:gd name="connsiteX8" fmla="*/ 63869 w 1733228"/>
                  <a:gd name="connsiteY8" fmla="*/ 37052 h 3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3228" h="39705">
                    <a:moveTo>
                      <a:pt x="63869" y="37052"/>
                    </a:moveTo>
                    <a:cubicBezTo>
                      <a:pt x="61204" y="36576"/>
                      <a:pt x="39352" y="30708"/>
                      <a:pt x="39352" y="28006"/>
                    </a:cubicBezTo>
                    <a:lnTo>
                      <a:pt x="-4993" y="2842"/>
                    </a:lnTo>
                    <a:cubicBezTo>
                      <a:pt x="-4993" y="592"/>
                      <a:pt x="2691" y="-1235"/>
                      <a:pt x="4940" y="-1235"/>
                    </a:cubicBezTo>
                    <a:cubicBezTo>
                      <a:pt x="4940" y="-1235"/>
                      <a:pt x="1724159" y="-1235"/>
                      <a:pt x="1728236" y="2842"/>
                    </a:cubicBezTo>
                    <a:lnTo>
                      <a:pt x="1683891" y="28006"/>
                    </a:lnTo>
                    <a:cubicBezTo>
                      <a:pt x="1683891" y="30708"/>
                      <a:pt x="1662033" y="36576"/>
                      <a:pt x="1659374" y="37052"/>
                    </a:cubicBezTo>
                    <a:lnTo>
                      <a:pt x="1645102" y="38470"/>
                    </a:lnTo>
                    <a:cubicBezTo>
                      <a:pt x="1645102" y="38470"/>
                      <a:pt x="71790" y="38470"/>
                      <a:pt x="63869" y="37052"/>
                    </a:cubicBezTo>
                  </a:path>
                </a:pathLst>
              </a:custGeom>
              <a:solidFill>
                <a:srgbClr val="DAD8D8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3AAB800A-128F-02AF-D8BE-87BEDBD981AC}"/>
                  </a:ext>
                </a:extLst>
              </p:cNvPr>
              <p:cNvSpPr/>
              <p:nvPr/>
            </p:nvSpPr>
            <p:spPr>
              <a:xfrm flipV="1">
                <a:off x="5320532" y="5365633"/>
                <a:ext cx="1735061" cy="40267"/>
              </a:xfrm>
              <a:custGeom>
                <a:avLst/>
                <a:gdLst>
                  <a:gd name="connsiteX0" fmla="*/ 61809 w 1735061"/>
                  <a:gd name="connsiteY0" fmla="*/ 37573 h 40267"/>
                  <a:gd name="connsiteX1" fmla="*/ 37818 w 1735061"/>
                  <a:gd name="connsiteY1" fmla="*/ 28460 h 40267"/>
                  <a:gd name="connsiteX2" fmla="*/ -4993 w 1735061"/>
                  <a:gd name="connsiteY2" fmla="*/ 2972 h 40267"/>
                  <a:gd name="connsiteX3" fmla="*/ 4879 w 1735061"/>
                  <a:gd name="connsiteY3" fmla="*/ -1234 h 40267"/>
                  <a:gd name="connsiteX4" fmla="*/ 1730069 w 1735061"/>
                  <a:gd name="connsiteY4" fmla="*/ 2972 h 40267"/>
                  <a:gd name="connsiteX5" fmla="*/ 1687253 w 1735061"/>
                  <a:gd name="connsiteY5" fmla="*/ 28460 h 40267"/>
                  <a:gd name="connsiteX6" fmla="*/ 1663268 w 1735061"/>
                  <a:gd name="connsiteY6" fmla="*/ 37573 h 40267"/>
                  <a:gd name="connsiteX7" fmla="*/ 1648941 w 1735061"/>
                  <a:gd name="connsiteY7" fmla="*/ 39034 h 40267"/>
                  <a:gd name="connsiteX8" fmla="*/ 61809 w 1735061"/>
                  <a:gd name="connsiteY8" fmla="*/ 37573 h 40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5061" h="40267">
                    <a:moveTo>
                      <a:pt x="61809" y="37573"/>
                    </a:moveTo>
                    <a:cubicBezTo>
                      <a:pt x="59052" y="37078"/>
                      <a:pt x="37818" y="31253"/>
                      <a:pt x="37818" y="28460"/>
                    </a:cubicBezTo>
                    <a:lnTo>
                      <a:pt x="-4993" y="2972"/>
                    </a:lnTo>
                    <a:cubicBezTo>
                      <a:pt x="-4993" y="649"/>
                      <a:pt x="2550" y="-1234"/>
                      <a:pt x="4879" y="-1234"/>
                    </a:cubicBezTo>
                    <a:cubicBezTo>
                      <a:pt x="4879" y="-1234"/>
                      <a:pt x="1725858" y="-1234"/>
                      <a:pt x="1730069" y="2972"/>
                    </a:cubicBezTo>
                    <a:lnTo>
                      <a:pt x="1687253" y="28460"/>
                    </a:lnTo>
                    <a:cubicBezTo>
                      <a:pt x="1687253" y="31253"/>
                      <a:pt x="1666019" y="37078"/>
                      <a:pt x="1663268" y="37573"/>
                    </a:cubicBezTo>
                    <a:lnTo>
                      <a:pt x="1648941" y="39034"/>
                    </a:lnTo>
                    <a:cubicBezTo>
                      <a:pt x="1648941" y="39034"/>
                      <a:pt x="70000" y="39034"/>
                      <a:pt x="61809" y="37573"/>
                    </a:cubicBezTo>
                  </a:path>
                </a:pathLst>
              </a:custGeom>
              <a:solidFill>
                <a:srgbClr val="DAD9D9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ED486A64-5040-622D-37C2-868EFD9B3224}"/>
                  </a:ext>
                </a:extLst>
              </p:cNvPr>
              <p:cNvSpPr/>
              <p:nvPr/>
            </p:nvSpPr>
            <p:spPr>
              <a:xfrm flipV="1">
                <a:off x="5319609" y="5366116"/>
                <a:ext cx="1736907" cy="40848"/>
              </a:xfrm>
              <a:custGeom>
                <a:avLst/>
                <a:gdLst>
                  <a:gd name="connsiteX0" fmla="*/ 59749 w 1736907"/>
                  <a:gd name="connsiteY0" fmla="*/ 38106 h 40848"/>
                  <a:gd name="connsiteX1" fmla="*/ 36290 w 1736907"/>
                  <a:gd name="connsiteY1" fmla="*/ 28926 h 40848"/>
                  <a:gd name="connsiteX2" fmla="*/ -4993 w 1736907"/>
                  <a:gd name="connsiteY2" fmla="*/ 3120 h 40848"/>
                  <a:gd name="connsiteX3" fmla="*/ 4818 w 1736907"/>
                  <a:gd name="connsiteY3" fmla="*/ -1232 h 40848"/>
                  <a:gd name="connsiteX4" fmla="*/ 1731915 w 1736907"/>
                  <a:gd name="connsiteY4" fmla="*/ 3120 h 40848"/>
                  <a:gd name="connsiteX5" fmla="*/ 1690627 w 1736907"/>
                  <a:gd name="connsiteY5" fmla="*/ 28926 h 40848"/>
                  <a:gd name="connsiteX6" fmla="*/ 1667174 w 1736907"/>
                  <a:gd name="connsiteY6" fmla="*/ 38106 h 40848"/>
                  <a:gd name="connsiteX7" fmla="*/ 1652785 w 1736907"/>
                  <a:gd name="connsiteY7" fmla="*/ 39616 h 40848"/>
                  <a:gd name="connsiteX8" fmla="*/ 59749 w 1736907"/>
                  <a:gd name="connsiteY8" fmla="*/ 38106 h 4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6907" h="40848">
                    <a:moveTo>
                      <a:pt x="59749" y="38106"/>
                    </a:moveTo>
                    <a:cubicBezTo>
                      <a:pt x="56907" y="37599"/>
                      <a:pt x="36290" y="31817"/>
                      <a:pt x="36290" y="28926"/>
                    </a:cubicBezTo>
                    <a:lnTo>
                      <a:pt x="-4993" y="3120"/>
                    </a:lnTo>
                    <a:cubicBezTo>
                      <a:pt x="-4993" y="717"/>
                      <a:pt x="2409" y="-1232"/>
                      <a:pt x="4818" y="-1232"/>
                    </a:cubicBezTo>
                    <a:cubicBezTo>
                      <a:pt x="4818" y="-1232"/>
                      <a:pt x="1727557" y="-1232"/>
                      <a:pt x="1731915" y="3120"/>
                    </a:cubicBezTo>
                    <a:lnTo>
                      <a:pt x="1690627" y="28926"/>
                    </a:lnTo>
                    <a:cubicBezTo>
                      <a:pt x="1690627" y="31817"/>
                      <a:pt x="1670016" y="37599"/>
                      <a:pt x="1667174" y="38106"/>
                    </a:cubicBezTo>
                    <a:lnTo>
                      <a:pt x="1652785" y="39616"/>
                    </a:lnTo>
                    <a:cubicBezTo>
                      <a:pt x="1652785" y="39616"/>
                      <a:pt x="68220" y="39616"/>
                      <a:pt x="59749" y="38106"/>
                    </a:cubicBezTo>
                  </a:path>
                </a:pathLst>
              </a:custGeom>
              <a:solidFill>
                <a:srgbClr val="DBDADA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4C70AB0F-B946-65BE-1922-1636A7EE62DB}"/>
                  </a:ext>
                </a:extLst>
              </p:cNvPr>
              <p:cNvSpPr/>
              <p:nvPr/>
            </p:nvSpPr>
            <p:spPr>
              <a:xfrm flipV="1">
                <a:off x="5318686" y="5366598"/>
                <a:ext cx="1738747" cy="41429"/>
              </a:xfrm>
              <a:custGeom>
                <a:avLst/>
                <a:gdLst>
                  <a:gd name="connsiteX0" fmla="*/ 57695 w 1738747"/>
                  <a:gd name="connsiteY0" fmla="*/ 38640 h 41429"/>
                  <a:gd name="connsiteX1" fmla="*/ 34768 w 1738747"/>
                  <a:gd name="connsiteY1" fmla="*/ 29398 h 41429"/>
                  <a:gd name="connsiteX2" fmla="*/ -4993 w 1738747"/>
                  <a:gd name="connsiteY2" fmla="*/ 3262 h 41429"/>
                  <a:gd name="connsiteX3" fmla="*/ 4763 w 1738747"/>
                  <a:gd name="connsiteY3" fmla="*/ -1231 h 41429"/>
                  <a:gd name="connsiteX4" fmla="*/ 1733755 w 1738747"/>
                  <a:gd name="connsiteY4" fmla="*/ 3262 h 41429"/>
                  <a:gd name="connsiteX5" fmla="*/ 1694001 w 1738747"/>
                  <a:gd name="connsiteY5" fmla="*/ 29398 h 41429"/>
                  <a:gd name="connsiteX6" fmla="*/ 1671067 w 1738747"/>
                  <a:gd name="connsiteY6" fmla="*/ 38640 h 41429"/>
                  <a:gd name="connsiteX7" fmla="*/ 1656636 w 1738747"/>
                  <a:gd name="connsiteY7" fmla="*/ 40198 h 41429"/>
                  <a:gd name="connsiteX8" fmla="*/ 57695 w 1738747"/>
                  <a:gd name="connsiteY8" fmla="*/ 38640 h 4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8747" h="41429">
                    <a:moveTo>
                      <a:pt x="57695" y="38640"/>
                    </a:moveTo>
                    <a:cubicBezTo>
                      <a:pt x="54761" y="38114"/>
                      <a:pt x="34768" y="32374"/>
                      <a:pt x="34768" y="29398"/>
                    </a:cubicBezTo>
                    <a:lnTo>
                      <a:pt x="-4993" y="3262"/>
                    </a:lnTo>
                    <a:cubicBezTo>
                      <a:pt x="-4993" y="780"/>
                      <a:pt x="2281" y="-1231"/>
                      <a:pt x="4763" y="-1231"/>
                    </a:cubicBezTo>
                    <a:cubicBezTo>
                      <a:pt x="4763" y="-1231"/>
                      <a:pt x="1729263" y="-1231"/>
                      <a:pt x="1733755" y="3262"/>
                    </a:cubicBezTo>
                    <a:lnTo>
                      <a:pt x="1694001" y="29398"/>
                    </a:lnTo>
                    <a:cubicBezTo>
                      <a:pt x="1694001" y="32374"/>
                      <a:pt x="1674008" y="38114"/>
                      <a:pt x="1671067" y="38640"/>
                    </a:cubicBezTo>
                    <a:lnTo>
                      <a:pt x="1656636" y="40198"/>
                    </a:lnTo>
                    <a:cubicBezTo>
                      <a:pt x="1656636" y="40198"/>
                      <a:pt x="66442" y="40198"/>
                      <a:pt x="57695" y="38640"/>
                    </a:cubicBezTo>
                  </a:path>
                </a:pathLst>
              </a:custGeom>
              <a:solidFill>
                <a:srgbClr val="DCDBDB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87C9B174-1A86-1DF5-BCAD-E3E30FE56146}"/>
                  </a:ext>
                </a:extLst>
              </p:cNvPr>
              <p:cNvSpPr/>
              <p:nvPr/>
            </p:nvSpPr>
            <p:spPr>
              <a:xfrm flipV="1">
                <a:off x="5317769" y="5367081"/>
                <a:ext cx="1740581" cy="42003"/>
              </a:xfrm>
              <a:custGeom>
                <a:avLst/>
                <a:gdLst>
                  <a:gd name="connsiteX0" fmla="*/ 55636 w 1740581"/>
                  <a:gd name="connsiteY0" fmla="*/ 39161 h 42003"/>
                  <a:gd name="connsiteX1" fmla="*/ 33234 w 1740581"/>
                  <a:gd name="connsiteY1" fmla="*/ 29852 h 42003"/>
                  <a:gd name="connsiteX2" fmla="*/ -4993 w 1740581"/>
                  <a:gd name="connsiteY2" fmla="*/ 3404 h 42003"/>
                  <a:gd name="connsiteX3" fmla="*/ 4696 w 1740581"/>
                  <a:gd name="connsiteY3" fmla="*/ -1229 h 42003"/>
                  <a:gd name="connsiteX4" fmla="*/ 1735589 w 1740581"/>
                  <a:gd name="connsiteY4" fmla="*/ 3404 h 42003"/>
                  <a:gd name="connsiteX5" fmla="*/ 1697363 w 1740581"/>
                  <a:gd name="connsiteY5" fmla="*/ 29852 h 42003"/>
                  <a:gd name="connsiteX6" fmla="*/ 1674961 w 1740581"/>
                  <a:gd name="connsiteY6" fmla="*/ 39161 h 42003"/>
                  <a:gd name="connsiteX7" fmla="*/ 1660475 w 1740581"/>
                  <a:gd name="connsiteY7" fmla="*/ 40774 h 42003"/>
                  <a:gd name="connsiteX8" fmla="*/ 55636 w 1740581"/>
                  <a:gd name="connsiteY8" fmla="*/ 39161 h 42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0581" h="42003">
                    <a:moveTo>
                      <a:pt x="55636" y="39161"/>
                    </a:moveTo>
                    <a:cubicBezTo>
                      <a:pt x="52610" y="38629"/>
                      <a:pt x="33234" y="32926"/>
                      <a:pt x="33234" y="29852"/>
                    </a:cubicBezTo>
                    <a:lnTo>
                      <a:pt x="-4993" y="3404"/>
                    </a:lnTo>
                    <a:cubicBezTo>
                      <a:pt x="-4993" y="843"/>
                      <a:pt x="2135" y="-1229"/>
                      <a:pt x="4696" y="-1229"/>
                    </a:cubicBezTo>
                    <a:cubicBezTo>
                      <a:pt x="4696" y="-1229"/>
                      <a:pt x="1730962" y="-1229"/>
                      <a:pt x="1735589" y="3404"/>
                    </a:cubicBezTo>
                    <a:lnTo>
                      <a:pt x="1697363" y="29852"/>
                    </a:lnTo>
                    <a:cubicBezTo>
                      <a:pt x="1697363" y="32926"/>
                      <a:pt x="1677986" y="38629"/>
                      <a:pt x="1674961" y="39161"/>
                    </a:cubicBezTo>
                    <a:lnTo>
                      <a:pt x="1660475" y="40774"/>
                    </a:lnTo>
                    <a:cubicBezTo>
                      <a:pt x="1660475" y="40774"/>
                      <a:pt x="64651" y="40774"/>
                      <a:pt x="55636" y="39161"/>
                    </a:cubicBezTo>
                  </a:path>
                </a:pathLst>
              </a:custGeom>
              <a:solidFill>
                <a:srgbClr val="DDDCDC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15EF4642-B3CD-8584-3F3A-5152E6E6B292}"/>
                  </a:ext>
                </a:extLst>
              </p:cNvPr>
              <p:cNvSpPr/>
              <p:nvPr/>
            </p:nvSpPr>
            <p:spPr>
              <a:xfrm flipV="1">
                <a:off x="5316846" y="5367564"/>
                <a:ext cx="1742433" cy="42584"/>
              </a:xfrm>
              <a:custGeom>
                <a:avLst/>
                <a:gdLst>
                  <a:gd name="connsiteX0" fmla="*/ 53575 w 1742433"/>
                  <a:gd name="connsiteY0" fmla="*/ 39700 h 42584"/>
                  <a:gd name="connsiteX1" fmla="*/ 31706 w 1742433"/>
                  <a:gd name="connsiteY1" fmla="*/ 30318 h 42584"/>
                  <a:gd name="connsiteX2" fmla="*/ -4993 w 1742433"/>
                  <a:gd name="connsiteY2" fmla="*/ 3546 h 42584"/>
                  <a:gd name="connsiteX3" fmla="*/ 4640 w 1742433"/>
                  <a:gd name="connsiteY3" fmla="*/ -1228 h 42584"/>
                  <a:gd name="connsiteX4" fmla="*/ 1737441 w 1742433"/>
                  <a:gd name="connsiteY4" fmla="*/ 3546 h 42584"/>
                  <a:gd name="connsiteX5" fmla="*/ 1700743 w 1742433"/>
                  <a:gd name="connsiteY5" fmla="*/ 30318 h 42584"/>
                  <a:gd name="connsiteX6" fmla="*/ 1678867 w 1742433"/>
                  <a:gd name="connsiteY6" fmla="*/ 39700 h 42584"/>
                  <a:gd name="connsiteX7" fmla="*/ 1664319 w 1742433"/>
                  <a:gd name="connsiteY7" fmla="*/ 41356 h 42584"/>
                  <a:gd name="connsiteX8" fmla="*/ 53575 w 1742433"/>
                  <a:gd name="connsiteY8" fmla="*/ 39700 h 42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2433" h="42584">
                    <a:moveTo>
                      <a:pt x="53575" y="39700"/>
                    </a:moveTo>
                    <a:cubicBezTo>
                      <a:pt x="50464" y="39144"/>
                      <a:pt x="31706" y="33490"/>
                      <a:pt x="31706" y="30318"/>
                    </a:cubicBezTo>
                    <a:lnTo>
                      <a:pt x="-4993" y="3546"/>
                    </a:lnTo>
                    <a:cubicBezTo>
                      <a:pt x="-4993" y="911"/>
                      <a:pt x="2000" y="-1228"/>
                      <a:pt x="4640" y="-1228"/>
                    </a:cubicBezTo>
                    <a:cubicBezTo>
                      <a:pt x="4640" y="-1228"/>
                      <a:pt x="1732655" y="-1228"/>
                      <a:pt x="1737441" y="3546"/>
                    </a:cubicBezTo>
                    <a:lnTo>
                      <a:pt x="1700743" y="30318"/>
                    </a:lnTo>
                    <a:cubicBezTo>
                      <a:pt x="1700743" y="33490"/>
                      <a:pt x="1681978" y="39144"/>
                      <a:pt x="1678867" y="39700"/>
                    </a:cubicBezTo>
                    <a:lnTo>
                      <a:pt x="1664319" y="41356"/>
                    </a:lnTo>
                    <a:cubicBezTo>
                      <a:pt x="1664319" y="41356"/>
                      <a:pt x="62872" y="41356"/>
                      <a:pt x="53575" y="39700"/>
                    </a:cubicBezTo>
                  </a:path>
                </a:pathLst>
              </a:custGeom>
              <a:solidFill>
                <a:srgbClr val="DEDDDD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5F257F60-8DC8-B063-026A-5F6E89170835}"/>
                  </a:ext>
                </a:extLst>
              </p:cNvPr>
              <p:cNvSpPr/>
              <p:nvPr/>
            </p:nvSpPr>
            <p:spPr>
              <a:xfrm flipV="1">
                <a:off x="5315929" y="5368047"/>
                <a:ext cx="1744266" cy="43164"/>
              </a:xfrm>
              <a:custGeom>
                <a:avLst/>
                <a:gdLst>
                  <a:gd name="connsiteX0" fmla="*/ 51516 w 1744266"/>
                  <a:gd name="connsiteY0" fmla="*/ 40233 h 43164"/>
                  <a:gd name="connsiteX1" fmla="*/ 30171 w 1744266"/>
                  <a:gd name="connsiteY1" fmla="*/ 30790 h 43164"/>
                  <a:gd name="connsiteX2" fmla="*/ -4993 w 1744266"/>
                  <a:gd name="connsiteY2" fmla="*/ 3694 h 43164"/>
                  <a:gd name="connsiteX3" fmla="*/ 4567 w 1744266"/>
                  <a:gd name="connsiteY3" fmla="*/ -1227 h 43164"/>
                  <a:gd name="connsiteX4" fmla="*/ 1739274 w 1744266"/>
                  <a:gd name="connsiteY4" fmla="*/ 3694 h 43164"/>
                  <a:gd name="connsiteX5" fmla="*/ 1704104 w 1744266"/>
                  <a:gd name="connsiteY5" fmla="*/ 30790 h 43164"/>
                  <a:gd name="connsiteX6" fmla="*/ 1682760 w 1744266"/>
                  <a:gd name="connsiteY6" fmla="*/ 40233 h 43164"/>
                  <a:gd name="connsiteX7" fmla="*/ 1668158 w 1744266"/>
                  <a:gd name="connsiteY7" fmla="*/ 41938 h 43164"/>
                  <a:gd name="connsiteX8" fmla="*/ 51516 w 1744266"/>
                  <a:gd name="connsiteY8" fmla="*/ 40233 h 43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4266" h="43164">
                    <a:moveTo>
                      <a:pt x="51516" y="40233"/>
                    </a:moveTo>
                    <a:cubicBezTo>
                      <a:pt x="48313" y="39658"/>
                      <a:pt x="30171" y="34047"/>
                      <a:pt x="30171" y="30790"/>
                    </a:cubicBezTo>
                    <a:lnTo>
                      <a:pt x="-4993" y="3694"/>
                    </a:lnTo>
                    <a:cubicBezTo>
                      <a:pt x="-4993" y="980"/>
                      <a:pt x="1853" y="-1227"/>
                      <a:pt x="4567" y="-1227"/>
                    </a:cubicBezTo>
                    <a:cubicBezTo>
                      <a:pt x="4567" y="-1227"/>
                      <a:pt x="1734354" y="-1227"/>
                      <a:pt x="1739274" y="3694"/>
                    </a:cubicBezTo>
                    <a:lnTo>
                      <a:pt x="1704104" y="30790"/>
                    </a:lnTo>
                    <a:cubicBezTo>
                      <a:pt x="1704104" y="34047"/>
                      <a:pt x="1685969" y="39658"/>
                      <a:pt x="1682760" y="40233"/>
                    </a:cubicBezTo>
                    <a:lnTo>
                      <a:pt x="1668158" y="41938"/>
                    </a:lnTo>
                    <a:cubicBezTo>
                      <a:pt x="1668158" y="41938"/>
                      <a:pt x="61087" y="41938"/>
                      <a:pt x="51516" y="40233"/>
                    </a:cubicBezTo>
                  </a:path>
                </a:pathLst>
              </a:custGeom>
              <a:solidFill>
                <a:srgbClr val="DFDEDE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DE43FF9B-3EC6-1C70-9BFC-3AF4049E626F}"/>
                  </a:ext>
                </a:extLst>
              </p:cNvPr>
              <p:cNvSpPr/>
              <p:nvPr/>
            </p:nvSpPr>
            <p:spPr>
              <a:xfrm flipV="1">
                <a:off x="5315006" y="5368530"/>
                <a:ext cx="1746106" cy="43733"/>
              </a:xfrm>
              <a:custGeom>
                <a:avLst/>
                <a:gdLst>
                  <a:gd name="connsiteX0" fmla="*/ 49462 w 1746106"/>
                  <a:gd name="connsiteY0" fmla="*/ 40754 h 43733"/>
                  <a:gd name="connsiteX1" fmla="*/ 28644 w 1746106"/>
                  <a:gd name="connsiteY1" fmla="*/ 31243 h 43733"/>
                  <a:gd name="connsiteX2" fmla="*/ -4993 w 1746106"/>
                  <a:gd name="connsiteY2" fmla="*/ 3830 h 43733"/>
                  <a:gd name="connsiteX3" fmla="*/ 4506 w 1746106"/>
                  <a:gd name="connsiteY3" fmla="*/ -1225 h 43733"/>
                  <a:gd name="connsiteX4" fmla="*/ 1741114 w 1746106"/>
                  <a:gd name="connsiteY4" fmla="*/ 3830 h 43733"/>
                  <a:gd name="connsiteX5" fmla="*/ 1707478 w 1746106"/>
                  <a:gd name="connsiteY5" fmla="*/ 31243 h 43733"/>
                  <a:gd name="connsiteX6" fmla="*/ 1686660 w 1746106"/>
                  <a:gd name="connsiteY6" fmla="*/ 40754 h 43733"/>
                  <a:gd name="connsiteX7" fmla="*/ 1672009 w 1746106"/>
                  <a:gd name="connsiteY7" fmla="*/ 42508 h 43733"/>
                  <a:gd name="connsiteX8" fmla="*/ 49462 w 1746106"/>
                  <a:gd name="connsiteY8" fmla="*/ 40754 h 4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6106" h="43733">
                    <a:moveTo>
                      <a:pt x="49462" y="40754"/>
                    </a:moveTo>
                    <a:cubicBezTo>
                      <a:pt x="46162" y="40161"/>
                      <a:pt x="28644" y="34593"/>
                      <a:pt x="28644" y="31243"/>
                    </a:cubicBezTo>
                    <a:lnTo>
                      <a:pt x="-4993" y="3830"/>
                    </a:lnTo>
                    <a:cubicBezTo>
                      <a:pt x="-4993" y="1036"/>
                      <a:pt x="1719" y="-1225"/>
                      <a:pt x="4506" y="-1225"/>
                    </a:cubicBezTo>
                    <a:cubicBezTo>
                      <a:pt x="4506" y="-1225"/>
                      <a:pt x="1736060" y="-1225"/>
                      <a:pt x="1741114" y="3830"/>
                    </a:cubicBezTo>
                    <a:lnTo>
                      <a:pt x="1707478" y="31243"/>
                    </a:lnTo>
                    <a:cubicBezTo>
                      <a:pt x="1707478" y="34593"/>
                      <a:pt x="1689960" y="40161"/>
                      <a:pt x="1686660" y="40754"/>
                    </a:cubicBezTo>
                    <a:lnTo>
                      <a:pt x="1672009" y="42508"/>
                    </a:lnTo>
                    <a:cubicBezTo>
                      <a:pt x="1672009" y="42508"/>
                      <a:pt x="59303" y="42508"/>
                      <a:pt x="49462" y="40754"/>
                    </a:cubicBezTo>
                  </a:path>
                </a:pathLst>
              </a:custGeom>
              <a:solidFill>
                <a:srgbClr val="E0DFDF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8CFE40CC-E7EA-CD22-B197-ADFEF7F0B5E8}"/>
                  </a:ext>
                </a:extLst>
              </p:cNvPr>
              <p:cNvSpPr/>
              <p:nvPr/>
            </p:nvSpPr>
            <p:spPr>
              <a:xfrm flipV="1">
                <a:off x="5314084" y="5369007"/>
                <a:ext cx="1747952" cy="44320"/>
              </a:xfrm>
              <a:custGeom>
                <a:avLst/>
                <a:gdLst>
                  <a:gd name="connsiteX0" fmla="*/ 47402 w 1747952"/>
                  <a:gd name="connsiteY0" fmla="*/ 41287 h 44320"/>
                  <a:gd name="connsiteX1" fmla="*/ 27122 w 1747952"/>
                  <a:gd name="connsiteY1" fmla="*/ 31709 h 44320"/>
                  <a:gd name="connsiteX2" fmla="*/ -4993 w 1747952"/>
                  <a:gd name="connsiteY2" fmla="*/ 3972 h 44320"/>
                  <a:gd name="connsiteX3" fmla="*/ 4451 w 1747952"/>
                  <a:gd name="connsiteY3" fmla="*/ -1224 h 44320"/>
                  <a:gd name="connsiteX4" fmla="*/ 1742960 w 1747952"/>
                  <a:gd name="connsiteY4" fmla="*/ 3972 h 44320"/>
                  <a:gd name="connsiteX5" fmla="*/ 1710852 w 1747952"/>
                  <a:gd name="connsiteY5" fmla="*/ 31709 h 44320"/>
                  <a:gd name="connsiteX6" fmla="*/ 1690565 w 1747952"/>
                  <a:gd name="connsiteY6" fmla="*/ 41287 h 44320"/>
                  <a:gd name="connsiteX7" fmla="*/ 1675853 w 1747952"/>
                  <a:gd name="connsiteY7" fmla="*/ 43097 h 44320"/>
                  <a:gd name="connsiteX8" fmla="*/ 47402 w 1747952"/>
                  <a:gd name="connsiteY8" fmla="*/ 41287 h 4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7952" h="44320">
                    <a:moveTo>
                      <a:pt x="47402" y="41287"/>
                    </a:moveTo>
                    <a:cubicBezTo>
                      <a:pt x="44016" y="40682"/>
                      <a:pt x="27122" y="35157"/>
                      <a:pt x="27122" y="31709"/>
                    </a:cubicBezTo>
                    <a:lnTo>
                      <a:pt x="-4993" y="3972"/>
                    </a:lnTo>
                    <a:cubicBezTo>
                      <a:pt x="-4993" y="1105"/>
                      <a:pt x="1578" y="-1224"/>
                      <a:pt x="4451" y="-1224"/>
                    </a:cubicBezTo>
                    <a:cubicBezTo>
                      <a:pt x="4451" y="-1224"/>
                      <a:pt x="1737759" y="-1224"/>
                      <a:pt x="1742960" y="3972"/>
                    </a:cubicBezTo>
                    <a:lnTo>
                      <a:pt x="1710852" y="31709"/>
                    </a:lnTo>
                    <a:cubicBezTo>
                      <a:pt x="1710852" y="35157"/>
                      <a:pt x="1693952" y="40682"/>
                      <a:pt x="1690565" y="41287"/>
                    </a:cubicBezTo>
                    <a:lnTo>
                      <a:pt x="1675853" y="43097"/>
                    </a:lnTo>
                    <a:cubicBezTo>
                      <a:pt x="1675853" y="43097"/>
                      <a:pt x="57524" y="43097"/>
                      <a:pt x="47402" y="41287"/>
                    </a:cubicBezTo>
                  </a:path>
                </a:pathLst>
              </a:custGeom>
              <a:solidFill>
                <a:srgbClr val="E1E0E0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3CA5D294-056A-AE29-9B16-72B056C480F9}"/>
                  </a:ext>
                </a:extLst>
              </p:cNvPr>
              <p:cNvSpPr/>
              <p:nvPr/>
            </p:nvSpPr>
            <p:spPr>
              <a:xfrm flipV="1">
                <a:off x="5313167" y="5369490"/>
                <a:ext cx="1749786" cy="44900"/>
              </a:xfrm>
              <a:custGeom>
                <a:avLst/>
                <a:gdLst>
                  <a:gd name="connsiteX0" fmla="*/ 45348 w 1749786"/>
                  <a:gd name="connsiteY0" fmla="*/ 41820 h 44900"/>
                  <a:gd name="connsiteX1" fmla="*/ 25587 w 1749786"/>
                  <a:gd name="connsiteY1" fmla="*/ 32175 h 44900"/>
                  <a:gd name="connsiteX2" fmla="*/ -4993 w 1749786"/>
                  <a:gd name="connsiteY2" fmla="*/ 4114 h 44900"/>
                  <a:gd name="connsiteX3" fmla="*/ 4384 w 1749786"/>
                  <a:gd name="connsiteY3" fmla="*/ -1222 h 44900"/>
                  <a:gd name="connsiteX4" fmla="*/ 1744794 w 1749786"/>
                  <a:gd name="connsiteY4" fmla="*/ 4114 h 44900"/>
                  <a:gd name="connsiteX5" fmla="*/ 1714214 w 1749786"/>
                  <a:gd name="connsiteY5" fmla="*/ 32175 h 44900"/>
                  <a:gd name="connsiteX6" fmla="*/ 1694459 w 1749786"/>
                  <a:gd name="connsiteY6" fmla="*/ 41820 h 44900"/>
                  <a:gd name="connsiteX7" fmla="*/ 1679698 w 1749786"/>
                  <a:gd name="connsiteY7" fmla="*/ 43679 h 44900"/>
                  <a:gd name="connsiteX8" fmla="*/ 45348 w 1749786"/>
                  <a:gd name="connsiteY8" fmla="*/ 41820 h 44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786" h="44900">
                    <a:moveTo>
                      <a:pt x="45348" y="41820"/>
                    </a:moveTo>
                    <a:cubicBezTo>
                      <a:pt x="41864" y="41197"/>
                      <a:pt x="25587" y="35714"/>
                      <a:pt x="25587" y="32175"/>
                    </a:cubicBezTo>
                    <a:lnTo>
                      <a:pt x="-4993" y="4114"/>
                    </a:lnTo>
                    <a:cubicBezTo>
                      <a:pt x="-4993" y="1174"/>
                      <a:pt x="1444" y="-1222"/>
                      <a:pt x="4384" y="-1222"/>
                    </a:cubicBezTo>
                    <a:cubicBezTo>
                      <a:pt x="4384" y="-1222"/>
                      <a:pt x="1739458" y="-1222"/>
                      <a:pt x="1744794" y="4114"/>
                    </a:cubicBezTo>
                    <a:lnTo>
                      <a:pt x="1714214" y="32175"/>
                    </a:lnTo>
                    <a:cubicBezTo>
                      <a:pt x="1714214" y="35714"/>
                      <a:pt x="1697937" y="41197"/>
                      <a:pt x="1694459" y="41820"/>
                    </a:cubicBezTo>
                    <a:lnTo>
                      <a:pt x="1679698" y="43679"/>
                    </a:lnTo>
                    <a:cubicBezTo>
                      <a:pt x="1679698" y="43679"/>
                      <a:pt x="55733" y="43679"/>
                      <a:pt x="45348" y="41820"/>
                    </a:cubicBezTo>
                  </a:path>
                </a:pathLst>
              </a:custGeom>
              <a:solidFill>
                <a:srgbClr val="E2E1E1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8640E401-3863-3684-D2E6-9F915DDA941E}"/>
                  </a:ext>
                </a:extLst>
              </p:cNvPr>
              <p:cNvSpPr/>
              <p:nvPr/>
            </p:nvSpPr>
            <p:spPr>
              <a:xfrm flipV="1">
                <a:off x="5312244" y="5369972"/>
                <a:ext cx="1751632" cy="45475"/>
              </a:xfrm>
              <a:custGeom>
                <a:avLst/>
                <a:gdLst>
                  <a:gd name="connsiteX0" fmla="*/ 43295 w 1751632"/>
                  <a:gd name="connsiteY0" fmla="*/ 42348 h 45475"/>
                  <a:gd name="connsiteX1" fmla="*/ 24059 w 1751632"/>
                  <a:gd name="connsiteY1" fmla="*/ 32635 h 45475"/>
                  <a:gd name="connsiteX2" fmla="*/ -4993 w 1751632"/>
                  <a:gd name="connsiteY2" fmla="*/ 4256 h 45475"/>
                  <a:gd name="connsiteX3" fmla="*/ 4329 w 1751632"/>
                  <a:gd name="connsiteY3" fmla="*/ -1221 h 45475"/>
                  <a:gd name="connsiteX4" fmla="*/ 1746640 w 1751632"/>
                  <a:gd name="connsiteY4" fmla="*/ 4256 h 45475"/>
                  <a:gd name="connsiteX5" fmla="*/ 1717588 w 1751632"/>
                  <a:gd name="connsiteY5" fmla="*/ 32635 h 45475"/>
                  <a:gd name="connsiteX6" fmla="*/ 1698359 w 1751632"/>
                  <a:gd name="connsiteY6" fmla="*/ 42348 h 45475"/>
                  <a:gd name="connsiteX7" fmla="*/ 1683536 w 1751632"/>
                  <a:gd name="connsiteY7" fmla="*/ 44255 h 45475"/>
                  <a:gd name="connsiteX8" fmla="*/ 43295 w 1751632"/>
                  <a:gd name="connsiteY8" fmla="*/ 42348 h 4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1632" h="45475">
                    <a:moveTo>
                      <a:pt x="43295" y="42348"/>
                    </a:moveTo>
                    <a:cubicBezTo>
                      <a:pt x="39719" y="41706"/>
                      <a:pt x="24059" y="36272"/>
                      <a:pt x="24059" y="32635"/>
                    </a:cubicBezTo>
                    <a:lnTo>
                      <a:pt x="-4993" y="4256"/>
                    </a:lnTo>
                    <a:cubicBezTo>
                      <a:pt x="-4993" y="1230"/>
                      <a:pt x="1303" y="-1221"/>
                      <a:pt x="4329" y="-1221"/>
                    </a:cubicBezTo>
                    <a:cubicBezTo>
                      <a:pt x="4329" y="-1221"/>
                      <a:pt x="1741163" y="-1221"/>
                      <a:pt x="1746640" y="4256"/>
                    </a:cubicBezTo>
                    <a:lnTo>
                      <a:pt x="1717588" y="32635"/>
                    </a:lnTo>
                    <a:cubicBezTo>
                      <a:pt x="1717588" y="36272"/>
                      <a:pt x="1701934" y="41706"/>
                      <a:pt x="1698359" y="42348"/>
                    </a:cubicBezTo>
                    <a:lnTo>
                      <a:pt x="1683536" y="44255"/>
                    </a:lnTo>
                    <a:cubicBezTo>
                      <a:pt x="1683536" y="44255"/>
                      <a:pt x="53948" y="44255"/>
                      <a:pt x="43295" y="42348"/>
                    </a:cubicBezTo>
                  </a:path>
                </a:pathLst>
              </a:custGeom>
              <a:solidFill>
                <a:srgbClr val="E3E2E2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3840E4E6-8DFA-D5A0-9C13-015CEF624241}"/>
                  </a:ext>
                </a:extLst>
              </p:cNvPr>
              <p:cNvSpPr/>
              <p:nvPr/>
            </p:nvSpPr>
            <p:spPr>
              <a:xfrm flipV="1">
                <a:off x="5311327" y="5370461"/>
                <a:ext cx="1753471" cy="46049"/>
              </a:xfrm>
              <a:custGeom>
                <a:avLst/>
                <a:gdLst>
                  <a:gd name="connsiteX0" fmla="*/ 41235 w 1753471"/>
                  <a:gd name="connsiteY0" fmla="*/ 42881 h 46049"/>
                  <a:gd name="connsiteX1" fmla="*/ 22531 w 1753471"/>
                  <a:gd name="connsiteY1" fmla="*/ 33101 h 46049"/>
                  <a:gd name="connsiteX2" fmla="*/ -4993 w 1753471"/>
                  <a:gd name="connsiteY2" fmla="*/ 4398 h 46049"/>
                  <a:gd name="connsiteX3" fmla="*/ 4261 w 1753471"/>
                  <a:gd name="connsiteY3" fmla="*/ -1219 h 46049"/>
                  <a:gd name="connsiteX4" fmla="*/ 1748479 w 1753471"/>
                  <a:gd name="connsiteY4" fmla="*/ 4398 h 46049"/>
                  <a:gd name="connsiteX5" fmla="*/ 1720956 w 1753471"/>
                  <a:gd name="connsiteY5" fmla="*/ 33101 h 46049"/>
                  <a:gd name="connsiteX6" fmla="*/ 1702258 w 1753471"/>
                  <a:gd name="connsiteY6" fmla="*/ 42881 h 46049"/>
                  <a:gd name="connsiteX7" fmla="*/ 1687381 w 1753471"/>
                  <a:gd name="connsiteY7" fmla="*/ 44830 h 46049"/>
                  <a:gd name="connsiteX8" fmla="*/ 41235 w 1753471"/>
                  <a:gd name="connsiteY8" fmla="*/ 42881 h 46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3471" h="46049">
                    <a:moveTo>
                      <a:pt x="41235" y="42881"/>
                    </a:moveTo>
                    <a:cubicBezTo>
                      <a:pt x="37561" y="42227"/>
                      <a:pt x="22531" y="36830"/>
                      <a:pt x="22531" y="33101"/>
                    </a:cubicBezTo>
                    <a:lnTo>
                      <a:pt x="-4993" y="4398"/>
                    </a:lnTo>
                    <a:cubicBezTo>
                      <a:pt x="-4993" y="1293"/>
                      <a:pt x="1162" y="-1219"/>
                      <a:pt x="4261" y="-1219"/>
                    </a:cubicBezTo>
                    <a:cubicBezTo>
                      <a:pt x="4261" y="-1219"/>
                      <a:pt x="1742856" y="-1219"/>
                      <a:pt x="1748479" y="4398"/>
                    </a:cubicBezTo>
                    <a:lnTo>
                      <a:pt x="1720956" y="33101"/>
                    </a:lnTo>
                    <a:cubicBezTo>
                      <a:pt x="1720956" y="36830"/>
                      <a:pt x="1705919" y="42227"/>
                      <a:pt x="1702258" y="42881"/>
                    </a:cubicBezTo>
                    <a:lnTo>
                      <a:pt x="1687381" y="44830"/>
                    </a:lnTo>
                    <a:cubicBezTo>
                      <a:pt x="1687381" y="44830"/>
                      <a:pt x="52163" y="44830"/>
                      <a:pt x="41235" y="42881"/>
                    </a:cubicBezTo>
                  </a:path>
                </a:pathLst>
              </a:custGeom>
              <a:solidFill>
                <a:srgbClr val="E4E3E3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A2CA759F-2DA3-38FA-3E35-17F8C428C9CF}"/>
                  </a:ext>
                </a:extLst>
              </p:cNvPr>
              <p:cNvSpPr/>
              <p:nvPr/>
            </p:nvSpPr>
            <p:spPr>
              <a:xfrm flipV="1">
                <a:off x="5310410" y="5370944"/>
                <a:ext cx="1755305" cy="46630"/>
              </a:xfrm>
              <a:custGeom>
                <a:avLst/>
                <a:gdLst>
                  <a:gd name="connsiteX0" fmla="*/ 39169 w 1755305"/>
                  <a:gd name="connsiteY0" fmla="*/ 43414 h 46630"/>
                  <a:gd name="connsiteX1" fmla="*/ 20997 w 1755305"/>
                  <a:gd name="connsiteY1" fmla="*/ 33573 h 46630"/>
                  <a:gd name="connsiteX2" fmla="*/ -4993 w 1755305"/>
                  <a:gd name="connsiteY2" fmla="*/ 4546 h 46630"/>
                  <a:gd name="connsiteX3" fmla="*/ 4200 w 1755305"/>
                  <a:gd name="connsiteY3" fmla="*/ -1218 h 46630"/>
                  <a:gd name="connsiteX4" fmla="*/ 1750313 w 1755305"/>
                  <a:gd name="connsiteY4" fmla="*/ 4546 h 46630"/>
                  <a:gd name="connsiteX5" fmla="*/ 1724318 w 1755305"/>
                  <a:gd name="connsiteY5" fmla="*/ 33573 h 46630"/>
                  <a:gd name="connsiteX6" fmla="*/ 1706146 w 1755305"/>
                  <a:gd name="connsiteY6" fmla="*/ 43414 h 46630"/>
                  <a:gd name="connsiteX7" fmla="*/ 1691219 w 1755305"/>
                  <a:gd name="connsiteY7" fmla="*/ 45413 h 46630"/>
                  <a:gd name="connsiteX8" fmla="*/ 39169 w 1755305"/>
                  <a:gd name="connsiteY8" fmla="*/ 43414 h 4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305" h="46630">
                    <a:moveTo>
                      <a:pt x="39169" y="43414"/>
                    </a:moveTo>
                    <a:cubicBezTo>
                      <a:pt x="35410" y="42742"/>
                      <a:pt x="20997" y="37387"/>
                      <a:pt x="20997" y="33573"/>
                    </a:cubicBezTo>
                    <a:lnTo>
                      <a:pt x="-4993" y="4546"/>
                    </a:lnTo>
                    <a:cubicBezTo>
                      <a:pt x="-4993" y="1361"/>
                      <a:pt x="1016" y="-1218"/>
                      <a:pt x="4200" y="-1218"/>
                    </a:cubicBezTo>
                    <a:cubicBezTo>
                      <a:pt x="4200" y="-1218"/>
                      <a:pt x="1744555" y="-1218"/>
                      <a:pt x="1750313" y="4546"/>
                    </a:cubicBezTo>
                    <a:lnTo>
                      <a:pt x="1724318" y="33573"/>
                    </a:lnTo>
                    <a:cubicBezTo>
                      <a:pt x="1724318" y="37387"/>
                      <a:pt x="1709905" y="42742"/>
                      <a:pt x="1706146" y="43414"/>
                    </a:cubicBezTo>
                    <a:lnTo>
                      <a:pt x="1691219" y="45413"/>
                    </a:lnTo>
                    <a:cubicBezTo>
                      <a:pt x="1691219" y="45413"/>
                      <a:pt x="50372" y="45413"/>
                      <a:pt x="39169" y="43414"/>
                    </a:cubicBezTo>
                  </a:path>
                </a:pathLst>
              </a:custGeom>
              <a:solidFill>
                <a:srgbClr val="E5E4E4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F9AE85B7-30EE-0296-315D-159A8C93D2D5}"/>
                  </a:ext>
                </a:extLst>
              </p:cNvPr>
              <p:cNvSpPr/>
              <p:nvPr/>
            </p:nvSpPr>
            <p:spPr>
              <a:xfrm flipV="1">
                <a:off x="5309481" y="5371427"/>
                <a:ext cx="1757157" cy="47199"/>
              </a:xfrm>
              <a:custGeom>
                <a:avLst/>
                <a:gdLst>
                  <a:gd name="connsiteX0" fmla="*/ 37121 w 1757157"/>
                  <a:gd name="connsiteY0" fmla="*/ 43935 h 47199"/>
                  <a:gd name="connsiteX1" fmla="*/ 19475 w 1757157"/>
                  <a:gd name="connsiteY1" fmla="*/ 34021 h 47199"/>
                  <a:gd name="connsiteX2" fmla="*/ -4993 w 1757157"/>
                  <a:gd name="connsiteY2" fmla="*/ 4676 h 47199"/>
                  <a:gd name="connsiteX3" fmla="*/ 4139 w 1757157"/>
                  <a:gd name="connsiteY3" fmla="*/ -1217 h 47199"/>
                  <a:gd name="connsiteX4" fmla="*/ 1752165 w 1757157"/>
                  <a:gd name="connsiteY4" fmla="*/ 4676 h 47199"/>
                  <a:gd name="connsiteX5" fmla="*/ 1727698 w 1757157"/>
                  <a:gd name="connsiteY5" fmla="*/ 34021 h 47199"/>
                  <a:gd name="connsiteX6" fmla="*/ 1710051 w 1757157"/>
                  <a:gd name="connsiteY6" fmla="*/ 43935 h 47199"/>
                  <a:gd name="connsiteX7" fmla="*/ 1695076 w 1757157"/>
                  <a:gd name="connsiteY7" fmla="*/ 45983 h 47199"/>
                  <a:gd name="connsiteX8" fmla="*/ 37121 w 1757157"/>
                  <a:gd name="connsiteY8" fmla="*/ 43935 h 4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7157" h="47199">
                    <a:moveTo>
                      <a:pt x="37121" y="43935"/>
                    </a:moveTo>
                    <a:cubicBezTo>
                      <a:pt x="33270" y="43244"/>
                      <a:pt x="19475" y="37939"/>
                      <a:pt x="19475" y="34021"/>
                    </a:cubicBezTo>
                    <a:lnTo>
                      <a:pt x="-4993" y="4676"/>
                    </a:lnTo>
                    <a:cubicBezTo>
                      <a:pt x="-4993" y="1418"/>
                      <a:pt x="887" y="-1217"/>
                      <a:pt x="4139" y="-1217"/>
                    </a:cubicBezTo>
                    <a:cubicBezTo>
                      <a:pt x="4139" y="-1217"/>
                      <a:pt x="1746267" y="-1217"/>
                      <a:pt x="1752165" y="4676"/>
                    </a:cubicBezTo>
                    <a:lnTo>
                      <a:pt x="1727698" y="34021"/>
                    </a:lnTo>
                    <a:cubicBezTo>
                      <a:pt x="1727698" y="37939"/>
                      <a:pt x="1713902" y="43244"/>
                      <a:pt x="1710051" y="43935"/>
                    </a:cubicBezTo>
                    <a:lnTo>
                      <a:pt x="1695076" y="45983"/>
                    </a:lnTo>
                    <a:cubicBezTo>
                      <a:pt x="1695076" y="45983"/>
                      <a:pt x="48600" y="45983"/>
                      <a:pt x="37121" y="43935"/>
                    </a:cubicBezTo>
                  </a:path>
                </a:pathLst>
              </a:custGeom>
              <a:solidFill>
                <a:srgbClr val="E6E5E5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031C2C5A-DB63-09BB-0BF3-C3E894380609}"/>
                  </a:ext>
                </a:extLst>
              </p:cNvPr>
              <p:cNvSpPr/>
              <p:nvPr/>
            </p:nvSpPr>
            <p:spPr>
              <a:xfrm flipV="1">
                <a:off x="5308564" y="5371910"/>
                <a:ext cx="1758991" cy="47779"/>
              </a:xfrm>
              <a:custGeom>
                <a:avLst/>
                <a:gdLst>
                  <a:gd name="connsiteX0" fmla="*/ 35061 w 1758991"/>
                  <a:gd name="connsiteY0" fmla="*/ 44468 h 47779"/>
                  <a:gd name="connsiteX1" fmla="*/ 17947 w 1758991"/>
                  <a:gd name="connsiteY1" fmla="*/ 34493 h 47779"/>
                  <a:gd name="connsiteX2" fmla="*/ -4993 w 1758991"/>
                  <a:gd name="connsiteY2" fmla="*/ 4824 h 47779"/>
                  <a:gd name="connsiteX3" fmla="*/ 4078 w 1758991"/>
                  <a:gd name="connsiteY3" fmla="*/ -1215 h 47779"/>
                  <a:gd name="connsiteX4" fmla="*/ 1753999 w 1758991"/>
                  <a:gd name="connsiteY4" fmla="*/ 4824 h 47779"/>
                  <a:gd name="connsiteX5" fmla="*/ 1731066 w 1758991"/>
                  <a:gd name="connsiteY5" fmla="*/ 34493 h 47779"/>
                  <a:gd name="connsiteX6" fmla="*/ 1713945 w 1758991"/>
                  <a:gd name="connsiteY6" fmla="*/ 44468 h 47779"/>
                  <a:gd name="connsiteX7" fmla="*/ 1698909 w 1758991"/>
                  <a:gd name="connsiteY7" fmla="*/ 46565 h 47779"/>
                  <a:gd name="connsiteX8" fmla="*/ 35061 w 1758991"/>
                  <a:gd name="connsiteY8" fmla="*/ 44468 h 4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8991" h="47779">
                    <a:moveTo>
                      <a:pt x="35061" y="44468"/>
                    </a:moveTo>
                    <a:cubicBezTo>
                      <a:pt x="31119" y="43765"/>
                      <a:pt x="17947" y="38497"/>
                      <a:pt x="17947" y="34493"/>
                    </a:cubicBezTo>
                    <a:lnTo>
                      <a:pt x="-4993" y="4824"/>
                    </a:lnTo>
                    <a:cubicBezTo>
                      <a:pt x="-4993" y="1487"/>
                      <a:pt x="741" y="-1215"/>
                      <a:pt x="4078" y="-1215"/>
                    </a:cubicBezTo>
                    <a:cubicBezTo>
                      <a:pt x="4078" y="-1215"/>
                      <a:pt x="1747960" y="-1215"/>
                      <a:pt x="1753999" y="4824"/>
                    </a:cubicBezTo>
                    <a:lnTo>
                      <a:pt x="1731066" y="34493"/>
                    </a:lnTo>
                    <a:cubicBezTo>
                      <a:pt x="1731066" y="38497"/>
                      <a:pt x="1717893" y="43765"/>
                      <a:pt x="1713945" y="44468"/>
                    </a:cubicBezTo>
                    <a:lnTo>
                      <a:pt x="1698909" y="46565"/>
                    </a:lnTo>
                    <a:cubicBezTo>
                      <a:pt x="1698909" y="46565"/>
                      <a:pt x="46809" y="46565"/>
                      <a:pt x="35061" y="44468"/>
                    </a:cubicBezTo>
                  </a:path>
                </a:pathLst>
              </a:custGeom>
              <a:solidFill>
                <a:srgbClr val="E7E6E6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01DE27ED-7FFA-6AC8-3A93-251F811E32ED}"/>
                  </a:ext>
                </a:extLst>
              </p:cNvPr>
              <p:cNvSpPr/>
              <p:nvPr/>
            </p:nvSpPr>
            <p:spPr>
              <a:xfrm flipV="1">
                <a:off x="5307641" y="5372393"/>
                <a:ext cx="1760837" cy="48360"/>
              </a:xfrm>
              <a:custGeom>
                <a:avLst/>
                <a:gdLst>
                  <a:gd name="connsiteX0" fmla="*/ 33002 w 1760837"/>
                  <a:gd name="connsiteY0" fmla="*/ 45001 h 48360"/>
                  <a:gd name="connsiteX1" fmla="*/ 16413 w 1760837"/>
                  <a:gd name="connsiteY1" fmla="*/ 34959 h 48360"/>
                  <a:gd name="connsiteX2" fmla="*/ -4993 w 1760837"/>
                  <a:gd name="connsiteY2" fmla="*/ 4972 h 48360"/>
                  <a:gd name="connsiteX3" fmla="*/ 4017 w 1760837"/>
                  <a:gd name="connsiteY3" fmla="*/ -1214 h 48360"/>
                  <a:gd name="connsiteX4" fmla="*/ 1755845 w 1760837"/>
                  <a:gd name="connsiteY4" fmla="*/ 4972 h 48360"/>
                  <a:gd name="connsiteX5" fmla="*/ 1734440 w 1760837"/>
                  <a:gd name="connsiteY5" fmla="*/ 34959 h 48360"/>
                  <a:gd name="connsiteX6" fmla="*/ 1717851 w 1760837"/>
                  <a:gd name="connsiteY6" fmla="*/ 45001 h 48360"/>
                  <a:gd name="connsiteX7" fmla="*/ 1702759 w 1760837"/>
                  <a:gd name="connsiteY7" fmla="*/ 47147 h 48360"/>
                  <a:gd name="connsiteX8" fmla="*/ 33002 w 1760837"/>
                  <a:gd name="connsiteY8" fmla="*/ 45001 h 48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60837" h="48360">
                    <a:moveTo>
                      <a:pt x="33002" y="45001"/>
                    </a:moveTo>
                    <a:cubicBezTo>
                      <a:pt x="28967" y="44280"/>
                      <a:pt x="16413" y="39054"/>
                      <a:pt x="16413" y="34959"/>
                    </a:cubicBezTo>
                    <a:lnTo>
                      <a:pt x="-4993" y="4972"/>
                    </a:lnTo>
                    <a:cubicBezTo>
                      <a:pt x="-4993" y="1555"/>
                      <a:pt x="612" y="-1214"/>
                      <a:pt x="4017" y="-1214"/>
                    </a:cubicBezTo>
                    <a:cubicBezTo>
                      <a:pt x="4017" y="-1214"/>
                      <a:pt x="1749665" y="-1214"/>
                      <a:pt x="1755845" y="4972"/>
                    </a:cubicBezTo>
                    <a:lnTo>
                      <a:pt x="1734440" y="34959"/>
                    </a:lnTo>
                    <a:cubicBezTo>
                      <a:pt x="1734440" y="39054"/>
                      <a:pt x="1721885" y="44280"/>
                      <a:pt x="1717851" y="45001"/>
                    </a:cubicBezTo>
                    <a:lnTo>
                      <a:pt x="1702759" y="47147"/>
                    </a:lnTo>
                    <a:cubicBezTo>
                      <a:pt x="1702759" y="47147"/>
                      <a:pt x="45030" y="47147"/>
                      <a:pt x="33002" y="45001"/>
                    </a:cubicBezTo>
                  </a:path>
                </a:pathLst>
              </a:custGeom>
              <a:solidFill>
                <a:srgbClr val="E8E6E6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04BF7932-2B76-C459-83E8-A1E882AF5C8A}"/>
                  </a:ext>
                </a:extLst>
              </p:cNvPr>
              <p:cNvSpPr/>
              <p:nvPr/>
            </p:nvSpPr>
            <p:spPr>
              <a:xfrm flipV="1">
                <a:off x="5306724" y="5372876"/>
                <a:ext cx="1762676" cy="48935"/>
              </a:xfrm>
              <a:custGeom>
                <a:avLst/>
                <a:gdLst>
                  <a:gd name="connsiteX0" fmla="*/ 30942 w 1762676"/>
                  <a:gd name="connsiteY0" fmla="*/ 45528 h 48935"/>
                  <a:gd name="connsiteX1" fmla="*/ 14885 w 1762676"/>
                  <a:gd name="connsiteY1" fmla="*/ 35419 h 48935"/>
                  <a:gd name="connsiteX2" fmla="*/ -4993 w 1762676"/>
                  <a:gd name="connsiteY2" fmla="*/ 5108 h 48935"/>
                  <a:gd name="connsiteX3" fmla="*/ 3956 w 1762676"/>
                  <a:gd name="connsiteY3" fmla="*/ -1212 h 48935"/>
                  <a:gd name="connsiteX4" fmla="*/ 1757685 w 1762676"/>
                  <a:gd name="connsiteY4" fmla="*/ 5108 h 48935"/>
                  <a:gd name="connsiteX5" fmla="*/ 1737801 w 1762676"/>
                  <a:gd name="connsiteY5" fmla="*/ 35419 h 48935"/>
                  <a:gd name="connsiteX6" fmla="*/ 1721744 w 1762676"/>
                  <a:gd name="connsiteY6" fmla="*/ 45528 h 48935"/>
                  <a:gd name="connsiteX7" fmla="*/ 1706604 w 1762676"/>
                  <a:gd name="connsiteY7" fmla="*/ 47723 h 48935"/>
                  <a:gd name="connsiteX8" fmla="*/ 30942 w 1762676"/>
                  <a:gd name="connsiteY8" fmla="*/ 45528 h 48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62676" h="48935">
                    <a:moveTo>
                      <a:pt x="30942" y="45528"/>
                    </a:moveTo>
                    <a:cubicBezTo>
                      <a:pt x="26816" y="44789"/>
                      <a:pt x="14885" y="39612"/>
                      <a:pt x="14885" y="35419"/>
                    </a:cubicBezTo>
                    <a:lnTo>
                      <a:pt x="-4993" y="5108"/>
                    </a:lnTo>
                    <a:cubicBezTo>
                      <a:pt x="-4993" y="1618"/>
                      <a:pt x="466" y="-1212"/>
                      <a:pt x="3956" y="-1212"/>
                    </a:cubicBezTo>
                    <a:cubicBezTo>
                      <a:pt x="3956" y="-1212"/>
                      <a:pt x="1751364" y="-1212"/>
                      <a:pt x="1757685" y="5108"/>
                    </a:cubicBezTo>
                    <a:lnTo>
                      <a:pt x="1737801" y="35419"/>
                    </a:lnTo>
                    <a:cubicBezTo>
                      <a:pt x="1737801" y="39612"/>
                      <a:pt x="1725870" y="44789"/>
                      <a:pt x="1721744" y="45528"/>
                    </a:cubicBezTo>
                    <a:lnTo>
                      <a:pt x="1706604" y="47723"/>
                    </a:lnTo>
                    <a:cubicBezTo>
                      <a:pt x="1706604" y="47723"/>
                      <a:pt x="43246" y="47723"/>
                      <a:pt x="30942" y="45528"/>
                    </a:cubicBezTo>
                  </a:path>
                </a:pathLst>
              </a:custGeom>
              <a:solidFill>
                <a:srgbClr val="E9E7E7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AB9EA52A-6C03-A11B-62C5-7C3ABF136798}"/>
                  </a:ext>
                </a:extLst>
              </p:cNvPr>
              <p:cNvSpPr/>
              <p:nvPr/>
            </p:nvSpPr>
            <p:spPr>
              <a:xfrm flipV="1">
                <a:off x="5305807" y="5373359"/>
                <a:ext cx="1764510" cy="49515"/>
              </a:xfrm>
              <a:custGeom>
                <a:avLst/>
                <a:gdLst>
                  <a:gd name="connsiteX0" fmla="*/ 28882 w 1764510"/>
                  <a:gd name="connsiteY0" fmla="*/ 46062 h 49515"/>
                  <a:gd name="connsiteX1" fmla="*/ 13357 w 1764510"/>
                  <a:gd name="connsiteY1" fmla="*/ 35885 h 49515"/>
                  <a:gd name="connsiteX2" fmla="*/ -4993 w 1764510"/>
                  <a:gd name="connsiteY2" fmla="*/ 5250 h 49515"/>
                  <a:gd name="connsiteX3" fmla="*/ 3889 w 1764510"/>
                  <a:gd name="connsiteY3" fmla="*/ -1211 h 49515"/>
                  <a:gd name="connsiteX4" fmla="*/ 1759518 w 1764510"/>
                  <a:gd name="connsiteY4" fmla="*/ 5250 h 49515"/>
                  <a:gd name="connsiteX5" fmla="*/ 1741169 w 1764510"/>
                  <a:gd name="connsiteY5" fmla="*/ 35885 h 49515"/>
                  <a:gd name="connsiteX6" fmla="*/ 1725638 w 1764510"/>
                  <a:gd name="connsiteY6" fmla="*/ 46062 h 49515"/>
                  <a:gd name="connsiteX7" fmla="*/ 1710443 w 1764510"/>
                  <a:gd name="connsiteY7" fmla="*/ 48305 h 49515"/>
                  <a:gd name="connsiteX8" fmla="*/ 28882 w 1764510"/>
                  <a:gd name="connsiteY8" fmla="*/ 46062 h 49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64510" h="49515">
                    <a:moveTo>
                      <a:pt x="28882" y="46062"/>
                    </a:moveTo>
                    <a:cubicBezTo>
                      <a:pt x="24664" y="45310"/>
                      <a:pt x="13357" y="40169"/>
                      <a:pt x="13357" y="35885"/>
                    </a:cubicBezTo>
                    <a:lnTo>
                      <a:pt x="-4993" y="5250"/>
                    </a:lnTo>
                    <a:cubicBezTo>
                      <a:pt x="-4993" y="1686"/>
                      <a:pt x="325" y="-1211"/>
                      <a:pt x="3889" y="-1211"/>
                    </a:cubicBezTo>
                    <a:cubicBezTo>
                      <a:pt x="3889" y="-1211"/>
                      <a:pt x="1753058" y="-1211"/>
                      <a:pt x="1759518" y="5250"/>
                    </a:cubicBezTo>
                    <a:lnTo>
                      <a:pt x="1741169" y="35885"/>
                    </a:lnTo>
                    <a:cubicBezTo>
                      <a:pt x="1741169" y="40169"/>
                      <a:pt x="1729855" y="45310"/>
                      <a:pt x="1725638" y="46062"/>
                    </a:cubicBezTo>
                    <a:lnTo>
                      <a:pt x="1710443" y="48305"/>
                    </a:lnTo>
                    <a:cubicBezTo>
                      <a:pt x="1710443" y="48305"/>
                      <a:pt x="41455" y="48305"/>
                      <a:pt x="28882" y="46062"/>
                    </a:cubicBezTo>
                  </a:path>
                </a:pathLst>
              </a:custGeom>
              <a:solidFill>
                <a:srgbClr val="EAE8E8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D7027260-58AE-C93C-8F5A-12C1E32119B6}"/>
                  </a:ext>
                </a:extLst>
              </p:cNvPr>
              <p:cNvSpPr/>
              <p:nvPr/>
            </p:nvSpPr>
            <p:spPr>
              <a:xfrm flipV="1">
                <a:off x="5304878" y="5373842"/>
                <a:ext cx="1766362" cy="50096"/>
              </a:xfrm>
              <a:custGeom>
                <a:avLst/>
                <a:gdLst>
                  <a:gd name="connsiteX0" fmla="*/ 26834 w 1766362"/>
                  <a:gd name="connsiteY0" fmla="*/ 46595 h 50096"/>
                  <a:gd name="connsiteX1" fmla="*/ 11829 w 1766362"/>
                  <a:gd name="connsiteY1" fmla="*/ 36351 h 50096"/>
                  <a:gd name="connsiteX2" fmla="*/ -4993 w 1766362"/>
                  <a:gd name="connsiteY2" fmla="*/ 5392 h 50096"/>
                  <a:gd name="connsiteX3" fmla="*/ 3840 w 1766362"/>
                  <a:gd name="connsiteY3" fmla="*/ -1209 h 50096"/>
                  <a:gd name="connsiteX4" fmla="*/ 1761370 w 1766362"/>
                  <a:gd name="connsiteY4" fmla="*/ 5392 h 50096"/>
                  <a:gd name="connsiteX5" fmla="*/ 1744549 w 1766362"/>
                  <a:gd name="connsiteY5" fmla="*/ 36351 h 50096"/>
                  <a:gd name="connsiteX6" fmla="*/ 1729550 w 1766362"/>
                  <a:gd name="connsiteY6" fmla="*/ 46595 h 50096"/>
                  <a:gd name="connsiteX7" fmla="*/ 1714293 w 1766362"/>
                  <a:gd name="connsiteY7" fmla="*/ 48887 h 50096"/>
                  <a:gd name="connsiteX8" fmla="*/ 26834 w 1766362"/>
                  <a:gd name="connsiteY8" fmla="*/ 46595 h 50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66362" h="50096">
                    <a:moveTo>
                      <a:pt x="26834" y="46595"/>
                    </a:moveTo>
                    <a:cubicBezTo>
                      <a:pt x="22525" y="45825"/>
                      <a:pt x="11829" y="40727"/>
                      <a:pt x="11829" y="36351"/>
                    </a:cubicBezTo>
                    <a:lnTo>
                      <a:pt x="-4993" y="5392"/>
                    </a:lnTo>
                    <a:cubicBezTo>
                      <a:pt x="-4993" y="1755"/>
                      <a:pt x="191" y="-1209"/>
                      <a:pt x="3840" y="-1209"/>
                    </a:cubicBezTo>
                    <a:cubicBezTo>
                      <a:pt x="3840" y="-1209"/>
                      <a:pt x="1754769" y="-1209"/>
                      <a:pt x="1761370" y="5392"/>
                    </a:cubicBezTo>
                    <a:lnTo>
                      <a:pt x="1744549" y="36351"/>
                    </a:lnTo>
                    <a:cubicBezTo>
                      <a:pt x="1744549" y="40727"/>
                      <a:pt x="1733859" y="45825"/>
                      <a:pt x="1729550" y="46595"/>
                    </a:cubicBezTo>
                    <a:lnTo>
                      <a:pt x="1714293" y="48887"/>
                    </a:lnTo>
                    <a:cubicBezTo>
                      <a:pt x="1714293" y="48887"/>
                      <a:pt x="39682" y="48887"/>
                      <a:pt x="26834" y="46595"/>
                    </a:cubicBezTo>
                  </a:path>
                </a:pathLst>
              </a:custGeom>
              <a:solidFill>
                <a:srgbClr val="EBE9E9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9B591FDE-DCCB-16D4-8163-0246E16A694B}"/>
                  </a:ext>
                </a:extLst>
              </p:cNvPr>
              <p:cNvSpPr/>
              <p:nvPr/>
            </p:nvSpPr>
            <p:spPr>
              <a:xfrm flipV="1">
                <a:off x="5303962" y="5374318"/>
                <a:ext cx="1768196" cy="50671"/>
              </a:xfrm>
              <a:custGeom>
                <a:avLst/>
                <a:gdLst>
                  <a:gd name="connsiteX0" fmla="*/ 24774 w 1768196"/>
                  <a:gd name="connsiteY0" fmla="*/ 47116 h 50671"/>
                  <a:gd name="connsiteX1" fmla="*/ 10300 w 1768196"/>
                  <a:gd name="connsiteY1" fmla="*/ 36804 h 50671"/>
                  <a:gd name="connsiteX2" fmla="*/ -4993 w 1768196"/>
                  <a:gd name="connsiteY2" fmla="*/ 5528 h 50671"/>
                  <a:gd name="connsiteX3" fmla="*/ 3772 w 1768196"/>
                  <a:gd name="connsiteY3" fmla="*/ -1208 h 50671"/>
                  <a:gd name="connsiteX4" fmla="*/ 1763204 w 1768196"/>
                  <a:gd name="connsiteY4" fmla="*/ 5528 h 50671"/>
                  <a:gd name="connsiteX5" fmla="*/ 1747911 w 1768196"/>
                  <a:gd name="connsiteY5" fmla="*/ 36804 h 50671"/>
                  <a:gd name="connsiteX6" fmla="*/ 1733443 w 1768196"/>
                  <a:gd name="connsiteY6" fmla="*/ 47116 h 50671"/>
                  <a:gd name="connsiteX7" fmla="*/ 1718132 w 1768196"/>
                  <a:gd name="connsiteY7" fmla="*/ 49463 h 50671"/>
                  <a:gd name="connsiteX8" fmla="*/ 24774 w 1768196"/>
                  <a:gd name="connsiteY8" fmla="*/ 47116 h 50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68196" h="50671">
                    <a:moveTo>
                      <a:pt x="24774" y="47116"/>
                    </a:moveTo>
                    <a:cubicBezTo>
                      <a:pt x="20368" y="46327"/>
                      <a:pt x="10300" y="41279"/>
                      <a:pt x="10300" y="36804"/>
                    </a:cubicBezTo>
                    <a:lnTo>
                      <a:pt x="-4993" y="5528"/>
                    </a:lnTo>
                    <a:cubicBezTo>
                      <a:pt x="-4993" y="1805"/>
                      <a:pt x="50" y="-1208"/>
                      <a:pt x="3772" y="-1208"/>
                    </a:cubicBezTo>
                    <a:cubicBezTo>
                      <a:pt x="3772" y="-1208"/>
                      <a:pt x="1756468" y="-1208"/>
                      <a:pt x="1763204" y="5528"/>
                    </a:cubicBezTo>
                    <a:lnTo>
                      <a:pt x="1747911" y="36804"/>
                    </a:lnTo>
                    <a:cubicBezTo>
                      <a:pt x="1747911" y="41279"/>
                      <a:pt x="1737844" y="46327"/>
                      <a:pt x="1733443" y="47116"/>
                    </a:cubicBezTo>
                    <a:lnTo>
                      <a:pt x="1718132" y="49463"/>
                    </a:lnTo>
                    <a:cubicBezTo>
                      <a:pt x="1718132" y="49463"/>
                      <a:pt x="37897" y="49463"/>
                      <a:pt x="24774" y="47116"/>
                    </a:cubicBezTo>
                  </a:path>
                </a:pathLst>
              </a:custGeom>
              <a:solidFill>
                <a:srgbClr val="ECEAEA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2B8109FC-09CE-29F6-6339-6145E99A5CC0}"/>
                  </a:ext>
                </a:extLst>
              </p:cNvPr>
              <p:cNvSpPr/>
              <p:nvPr/>
            </p:nvSpPr>
            <p:spPr>
              <a:xfrm flipV="1">
                <a:off x="5303045" y="5374807"/>
                <a:ext cx="1770030" cy="51245"/>
              </a:xfrm>
              <a:custGeom>
                <a:avLst/>
                <a:gdLst>
                  <a:gd name="connsiteX0" fmla="*/ 22715 w 1770030"/>
                  <a:gd name="connsiteY0" fmla="*/ 47649 h 51245"/>
                  <a:gd name="connsiteX1" fmla="*/ 8772 w 1770030"/>
                  <a:gd name="connsiteY1" fmla="*/ 37276 h 51245"/>
                  <a:gd name="connsiteX2" fmla="*/ -4993 w 1770030"/>
                  <a:gd name="connsiteY2" fmla="*/ 5676 h 51245"/>
                  <a:gd name="connsiteX3" fmla="*/ 3705 w 1770030"/>
                  <a:gd name="connsiteY3" fmla="*/ -1207 h 51245"/>
                  <a:gd name="connsiteX4" fmla="*/ 1765038 w 1770030"/>
                  <a:gd name="connsiteY4" fmla="*/ 5676 h 51245"/>
                  <a:gd name="connsiteX5" fmla="*/ 1751285 w 1770030"/>
                  <a:gd name="connsiteY5" fmla="*/ 37276 h 51245"/>
                  <a:gd name="connsiteX6" fmla="*/ 1737337 w 1770030"/>
                  <a:gd name="connsiteY6" fmla="*/ 47649 h 51245"/>
                  <a:gd name="connsiteX7" fmla="*/ 1721977 w 1770030"/>
                  <a:gd name="connsiteY7" fmla="*/ 50039 h 51245"/>
                  <a:gd name="connsiteX8" fmla="*/ 22715 w 1770030"/>
                  <a:gd name="connsiteY8" fmla="*/ 47649 h 5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0030" h="51245">
                    <a:moveTo>
                      <a:pt x="22715" y="47649"/>
                    </a:moveTo>
                    <a:cubicBezTo>
                      <a:pt x="18216" y="46848"/>
                      <a:pt x="8772" y="41836"/>
                      <a:pt x="8772" y="37276"/>
                    </a:cubicBezTo>
                    <a:lnTo>
                      <a:pt x="-4993" y="5676"/>
                    </a:lnTo>
                    <a:cubicBezTo>
                      <a:pt x="-4993" y="1874"/>
                      <a:pt x="-96" y="-1207"/>
                      <a:pt x="3705" y="-1207"/>
                    </a:cubicBezTo>
                    <a:cubicBezTo>
                      <a:pt x="3705" y="-1207"/>
                      <a:pt x="1758161" y="-1207"/>
                      <a:pt x="1765038" y="5676"/>
                    </a:cubicBezTo>
                    <a:lnTo>
                      <a:pt x="1751285" y="37276"/>
                    </a:lnTo>
                    <a:cubicBezTo>
                      <a:pt x="1751285" y="41836"/>
                      <a:pt x="1741829" y="46848"/>
                      <a:pt x="1737337" y="47649"/>
                    </a:cubicBezTo>
                    <a:lnTo>
                      <a:pt x="1721977" y="50039"/>
                    </a:lnTo>
                    <a:cubicBezTo>
                      <a:pt x="1721977" y="50039"/>
                      <a:pt x="36100" y="50039"/>
                      <a:pt x="22715" y="47649"/>
                    </a:cubicBezTo>
                  </a:path>
                </a:pathLst>
              </a:custGeom>
              <a:solidFill>
                <a:srgbClr val="EDEBEB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02E202B4-ADC0-90F1-8DB5-6F1850F0673D}"/>
                  </a:ext>
                </a:extLst>
              </p:cNvPr>
              <p:cNvSpPr/>
              <p:nvPr/>
            </p:nvSpPr>
            <p:spPr>
              <a:xfrm flipV="1">
                <a:off x="5302122" y="5375290"/>
                <a:ext cx="1771875" cy="51826"/>
              </a:xfrm>
              <a:custGeom>
                <a:avLst/>
                <a:gdLst>
                  <a:gd name="connsiteX0" fmla="*/ 20655 w 1771875"/>
                  <a:gd name="connsiteY0" fmla="*/ 48182 h 51826"/>
                  <a:gd name="connsiteX1" fmla="*/ 7238 w 1771875"/>
                  <a:gd name="connsiteY1" fmla="*/ 37736 h 51826"/>
                  <a:gd name="connsiteX2" fmla="*/ -4993 w 1771875"/>
                  <a:gd name="connsiteY2" fmla="*/ 5818 h 51826"/>
                  <a:gd name="connsiteX3" fmla="*/ 3644 w 1771875"/>
                  <a:gd name="connsiteY3" fmla="*/ -1205 h 51826"/>
                  <a:gd name="connsiteX4" fmla="*/ 1766883 w 1771875"/>
                  <a:gd name="connsiteY4" fmla="*/ 5818 h 51826"/>
                  <a:gd name="connsiteX5" fmla="*/ 1754653 w 1771875"/>
                  <a:gd name="connsiteY5" fmla="*/ 37736 h 51826"/>
                  <a:gd name="connsiteX6" fmla="*/ 1741236 w 1771875"/>
                  <a:gd name="connsiteY6" fmla="*/ 48182 h 51826"/>
                  <a:gd name="connsiteX7" fmla="*/ 1725821 w 1771875"/>
                  <a:gd name="connsiteY7" fmla="*/ 50621 h 51826"/>
                  <a:gd name="connsiteX8" fmla="*/ 20655 w 1771875"/>
                  <a:gd name="connsiteY8" fmla="*/ 48182 h 5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1875" h="51826">
                    <a:moveTo>
                      <a:pt x="20655" y="48182"/>
                    </a:moveTo>
                    <a:cubicBezTo>
                      <a:pt x="16070" y="47363"/>
                      <a:pt x="7238" y="42400"/>
                      <a:pt x="7238" y="37736"/>
                    </a:cubicBezTo>
                    <a:lnTo>
                      <a:pt x="-4993" y="5818"/>
                    </a:lnTo>
                    <a:cubicBezTo>
                      <a:pt x="-4993" y="1943"/>
                      <a:pt x="-231" y="-1205"/>
                      <a:pt x="3644" y="-1205"/>
                    </a:cubicBezTo>
                    <a:cubicBezTo>
                      <a:pt x="3644" y="-1205"/>
                      <a:pt x="1759861" y="-1205"/>
                      <a:pt x="1766883" y="5818"/>
                    </a:cubicBezTo>
                    <a:lnTo>
                      <a:pt x="1754653" y="37736"/>
                    </a:lnTo>
                    <a:cubicBezTo>
                      <a:pt x="1754653" y="42400"/>
                      <a:pt x="1745820" y="47363"/>
                      <a:pt x="1741236" y="48182"/>
                    </a:cubicBezTo>
                    <a:lnTo>
                      <a:pt x="1725821" y="50621"/>
                    </a:lnTo>
                    <a:cubicBezTo>
                      <a:pt x="1725821" y="50621"/>
                      <a:pt x="34322" y="50621"/>
                      <a:pt x="20655" y="48182"/>
                    </a:cubicBezTo>
                  </a:path>
                </a:pathLst>
              </a:custGeom>
              <a:solidFill>
                <a:srgbClr val="EEECEC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8BBD76FE-36B4-A3E2-B9D2-554FCB810ED1}"/>
                  </a:ext>
                </a:extLst>
              </p:cNvPr>
              <p:cNvSpPr/>
              <p:nvPr/>
            </p:nvSpPr>
            <p:spPr>
              <a:xfrm flipV="1">
                <a:off x="5301205" y="5375773"/>
                <a:ext cx="1773715" cy="52400"/>
              </a:xfrm>
              <a:custGeom>
                <a:avLst/>
                <a:gdLst>
                  <a:gd name="connsiteX0" fmla="*/ 18595 w 1773715"/>
                  <a:gd name="connsiteY0" fmla="*/ 48709 h 52400"/>
                  <a:gd name="connsiteX1" fmla="*/ 5710 w 1773715"/>
                  <a:gd name="connsiteY1" fmla="*/ 38196 h 52400"/>
                  <a:gd name="connsiteX2" fmla="*/ -4993 w 1773715"/>
                  <a:gd name="connsiteY2" fmla="*/ 5960 h 52400"/>
                  <a:gd name="connsiteX3" fmla="*/ 3583 w 1773715"/>
                  <a:gd name="connsiteY3" fmla="*/ -1204 h 52400"/>
                  <a:gd name="connsiteX4" fmla="*/ 1768723 w 1773715"/>
                  <a:gd name="connsiteY4" fmla="*/ 5960 h 52400"/>
                  <a:gd name="connsiteX5" fmla="*/ 1758021 w 1773715"/>
                  <a:gd name="connsiteY5" fmla="*/ 38196 h 52400"/>
                  <a:gd name="connsiteX6" fmla="*/ 1745130 w 1773715"/>
                  <a:gd name="connsiteY6" fmla="*/ 48709 h 52400"/>
                  <a:gd name="connsiteX7" fmla="*/ 1729660 w 1773715"/>
                  <a:gd name="connsiteY7" fmla="*/ 51197 h 52400"/>
                  <a:gd name="connsiteX8" fmla="*/ 18595 w 1773715"/>
                  <a:gd name="connsiteY8" fmla="*/ 48709 h 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3715" h="52400">
                    <a:moveTo>
                      <a:pt x="18595" y="48709"/>
                    </a:moveTo>
                    <a:cubicBezTo>
                      <a:pt x="13925" y="47872"/>
                      <a:pt x="5710" y="42952"/>
                      <a:pt x="5710" y="38196"/>
                    </a:cubicBezTo>
                    <a:lnTo>
                      <a:pt x="-4993" y="5960"/>
                    </a:lnTo>
                    <a:cubicBezTo>
                      <a:pt x="-4993" y="1999"/>
                      <a:pt x="-372" y="-1204"/>
                      <a:pt x="3583" y="-1204"/>
                    </a:cubicBezTo>
                    <a:cubicBezTo>
                      <a:pt x="3583" y="-1204"/>
                      <a:pt x="1761560" y="-1204"/>
                      <a:pt x="1768723" y="5960"/>
                    </a:cubicBezTo>
                    <a:lnTo>
                      <a:pt x="1758021" y="38196"/>
                    </a:lnTo>
                    <a:cubicBezTo>
                      <a:pt x="1758021" y="42952"/>
                      <a:pt x="1749812" y="47872"/>
                      <a:pt x="1745130" y="48709"/>
                    </a:cubicBezTo>
                    <a:lnTo>
                      <a:pt x="1729660" y="51197"/>
                    </a:lnTo>
                    <a:cubicBezTo>
                      <a:pt x="1729660" y="51197"/>
                      <a:pt x="32531" y="51197"/>
                      <a:pt x="18595" y="48709"/>
                    </a:cubicBezTo>
                  </a:path>
                </a:pathLst>
              </a:custGeom>
              <a:solidFill>
                <a:srgbClr val="EFEDED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8DE6B854-1F11-0794-A259-0297D6E14DD5}"/>
                  </a:ext>
                </a:extLst>
              </p:cNvPr>
              <p:cNvSpPr/>
              <p:nvPr/>
            </p:nvSpPr>
            <p:spPr>
              <a:xfrm flipV="1">
                <a:off x="5300276" y="5376256"/>
                <a:ext cx="1775567" cy="52981"/>
              </a:xfrm>
              <a:custGeom>
                <a:avLst/>
                <a:gdLst>
                  <a:gd name="connsiteX0" fmla="*/ 16547 w 1775567"/>
                  <a:gd name="connsiteY0" fmla="*/ 49243 h 52981"/>
                  <a:gd name="connsiteX1" fmla="*/ 4182 w 1775567"/>
                  <a:gd name="connsiteY1" fmla="*/ 38668 h 52981"/>
                  <a:gd name="connsiteX2" fmla="*/ -4993 w 1775567"/>
                  <a:gd name="connsiteY2" fmla="*/ 6108 h 52981"/>
                  <a:gd name="connsiteX3" fmla="*/ 3528 w 1775567"/>
                  <a:gd name="connsiteY3" fmla="*/ -1202 h 52981"/>
                  <a:gd name="connsiteX4" fmla="*/ 1770575 w 1775567"/>
                  <a:gd name="connsiteY4" fmla="*/ 6108 h 52981"/>
                  <a:gd name="connsiteX5" fmla="*/ 1761401 w 1775567"/>
                  <a:gd name="connsiteY5" fmla="*/ 38668 h 52981"/>
                  <a:gd name="connsiteX6" fmla="*/ 1749036 w 1775567"/>
                  <a:gd name="connsiteY6" fmla="*/ 49243 h 52981"/>
                  <a:gd name="connsiteX7" fmla="*/ 1733510 w 1775567"/>
                  <a:gd name="connsiteY7" fmla="*/ 51779 h 52981"/>
                  <a:gd name="connsiteX8" fmla="*/ 16547 w 1775567"/>
                  <a:gd name="connsiteY8" fmla="*/ 49243 h 5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5567" h="52981">
                    <a:moveTo>
                      <a:pt x="16547" y="49243"/>
                    </a:moveTo>
                    <a:cubicBezTo>
                      <a:pt x="11780" y="48387"/>
                      <a:pt x="4182" y="43509"/>
                      <a:pt x="4182" y="38668"/>
                    </a:cubicBezTo>
                    <a:lnTo>
                      <a:pt x="-4993" y="6108"/>
                    </a:lnTo>
                    <a:cubicBezTo>
                      <a:pt x="-4993" y="2068"/>
                      <a:pt x="-500" y="-1202"/>
                      <a:pt x="3528" y="-1202"/>
                    </a:cubicBezTo>
                    <a:cubicBezTo>
                      <a:pt x="3528" y="-1202"/>
                      <a:pt x="1763265" y="-1202"/>
                      <a:pt x="1770575" y="6108"/>
                    </a:cubicBezTo>
                    <a:lnTo>
                      <a:pt x="1761401" y="38668"/>
                    </a:lnTo>
                    <a:cubicBezTo>
                      <a:pt x="1761401" y="43509"/>
                      <a:pt x="1753803" y="48387"/>
                      <a:pt x="1749036" y="49243"/>
                    </a:cubicBezTo>
                    <a:lnTo>
                      <a:pt x="1733510" y="51779"/>
                    </a:lnTo>
                    <a:cubicBezTo>
                      <a:pt x="1733510" y="51779"/>
                      <a:pt x="30758" y="51779"/>
                      <a:pt x="16547" y="49243"/>
                    </a:cubicBezTo>
                  </a:path>
                </a:pathLst>
              </a:custGeom>
              <a:solidFill>
                <a:srgbClr val="F0EEEE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670BC752-9E50-6133-2D1A-64EB66A1CAC3}"/>
                  </a:ext>
                </a:extLst>
              </p:cNvPr>
              <p:cNvSpPr/>
              <p:nvPr/>
            </p:nvSpPr>
            <p:spPr>
              <a:xfrm flipV="1">
                <a:off x="5299359" y="5376739"/>
                <a:ext cx="1777401" cy="53555"/>
              </a:xfrm>
              <a:custGeom>
                <a:avLst/>
                <a:gdLst>
                  <a:gd name="connsiteX0" fmla="*/ 14487 w 1777401"/>
                  <a:gd name="connsiteY0" fmla="*/ 49770 h 53555"/>
                  <a:gd name="connsiteX1" fmla="*/ 2654 w 1777401"/>
                  <a:gd name="connsiteY1" fmla="*/ 39128 h 53555"/>
                  <a:gd name="connsiteX2" fmla="*/ -4993 w 1777401"/>
                  <a:gd name="connsiteY2" fmla="*/ 6244 h 53555"/>
                  <a:gd name="connsiteX3" fmla="*/ 3467 w 1777401"/>
                  <a:gd name="connsiteY3" fmla="*/ -1201 h 53555"/>
                  <a:gd name="connsiteX4" fmla="*/ 1772409 w 1777401"/>
                  <a:gd name="connsiteY4" fmla="*/ 6244 h 53555"/>
                  <a:gd name="connsiteX5" fmla="*/ 1764763 w 1777401"/>
                  <a:gd name="connsiteY5" fmla="*/ 39128 h 53555"/>
                  <a:gd name="connsiteX6" fmla="*/ 1752935 w 1777401"/>
                  <a:gd name="connsiteY6" fmla="*/ 49770 h 53555"/>
                  <a:gd name="connsiteX7" fmla="*/ 1737355 w 1777401"/>
                  <a:gd name="connsiteY7" fmla="*/ 52355 h 53555"/>
                  <a:gd name="connsiteX8" fmla="*/ 14487 w 1777401"/>
                  <a:gd name="connsiteY8" fmla="*/ 49770 h 53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7401" h="53555">
                    <a:moveTo>
                      <a:pt x="14487" y="49770"/>
                    </a:moveTo>
                    <a:cubicBezTo>
                      <a:pt x="9628" y="48902"/>
                      <a:pt x="2654" y="44067"/>
                      <a:pt x="2654" y="39128"/>
                    </a:cubicBezTo>
                    <a:lnTo>
                      <a:pt x="-4993" y="6244"/>
                    </a:lnTo>
                    <a:cubicBezTo>
                      <a:pt x="-4993" y="2130"/>
                      <a:pt x="-647" y="-1201"/>
                      <a:pt x="3467" y="-1201"/>
                    </a:cubicBezTo>
                    <a:cubicBezTo>
                      <a:pt x="3467" y="-1201"/>
                      <a:pt x="1764964" y="-1201"/>
                      <a:pt x="1772409" y="6244"/>
                    </a:cubicBezTo>
                    <a:lnTo>
                      <a:pt x="1764763" y="39128"/>
                    </a:lnTo>
                    <a:cubicBezTo>
                      <a:pt x="1764763" y="44067"/>
                      <a:pt x="1757788" y="48902"/>
                      <a:pt x="1752935" y="49770"/>
                    </a:cubicBezTo>
                    <a:lnTo>
                      <a:pt x="1737355" y="52355"/>
                    </a:lnTo>
                    <a:cubicBezTo>
                      <a:pt x="1737355" y="52355"/>
                      <a:pt x="28973" y="52355"/>
                      <a:pt x="14487" y="49770"/>
                    </a:cubicBezTo>
                  </a:path>
                </a:pathLst>
              </a:custGeom>
              <a:solidFill>
                <a:srgbClr val="F1EFEF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44741C99-9D30-3FA1-0B75-FC0221B523B6}"/>
                  </a:ext>
                </a:extLst>
              </p:cNvPr>
              <p:cNvSpPr/>
              <p:nvPr/>
            </p:nvSpPr>
            <p:spPr>
              <a:xfrm flipV="1">
                <a:off x="5298442" y="5377222"/>
                <a:ext cx="1779235" cy="54130"/>
              </a:xfrm>
              <a:custGeom>
                <a:avLst/>
                <a:gdLst>
                  <a:gd name="connsiteX0" fmla="*/ 12421 w 1779235"/>
                  <a:gd name="connsiteY0" fmla="*/ 50297 h 54130"/>
                  <a:gd name="connsiteX1" fmla="*/ 1126 w 1779235"/>
                  <a:gd name="connsiteY1" fmla="*/ 39588 h 54130"/>
                  <a:gd name="connsiteX2" fmla="*/ -4993 w 1779235"/>
                  <a:gd name="connsiteY2" fmla="*/ 6380 h 54130"/>
                  <a:gd name="connsiteX3" fmla="*/ 3400 w 1779235"/>
                  <a:gd name="connsiteY3" fmla="*/ -1199 h 54130"/>
                  <a:gd name="connsiteX4" fmla="*/ 1774243 w 1779235"/>
                  <a:gd name="connsiteY4" fmla="*/ 6380 h 54130"/>
                  <a:gd name="connsiteX5" fmla="*/ 1768130 w 1779235"/>
                  <a:gd name="connsiteY5" fmla="*/ 39588 h 54130"/>
                  <a:gd name="connsiteX6" fmla="*/ 1756829 w 1779235"/>
                  <a:gd name="connsiteY6" fmla="*/ 50297 h 54130"/>
                  <a:gd name="connsiteX7" fmla="*/ 1741194 w 1779235"/>
                  <a:gd name="connsiteY7" fmla="*/ 52931 h 54130"/>
                  <a:gd name="connsiteX8" fmla="*/ 12421 w 1779235"/>
                  <a:gd name="connsiteY8" fmla="*/ 50297 h 5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9235" h="54130">
                    <a:moveTo>
                      <a:pt x="12421" y="50297"/>
                    </a:moveTo>
                    <a:cubicBezTo>
                      <a:pt x="7476" y="49410"/>
                      <a:pt x="1126" y="44618"/>
                      <a:pt x="1126" y="39588"/>
                    </a:cubicBezTo>
                    <a:lnTo>
                      <a:pt x="-4993" y="6380"/>
                    </a:lnTo>
                    <a:cubicBezTo>
                      <a:pt x="-4993" y="2193"/>
                      <a:pt x="-787" y="-1199"/>
                      <a:pt x="3400" y="-1199"/>
                    </a:cubicBezTo>
                    <a:cubicBezTo>
                      <a:pt x="3400" y="-1199"/>
                      <a:pt x="1766663" y="-1199"/>
                      <a:pt x="1774243" y="6380"/>
                    </a:cubicBezTo>
                    <a:lnTo>
                      <a:pt x="1768130" y="39588"/>
                    </a:lnTo>
                    <a:cubicBezTo>
                      <a:pt x="1768130" y="44618"/>
                      <a:pt x="1761774" y="49410"/>
                      <a:pt x="1756829" y="50297"/>
                    </a:cubicBezTo>
                    <a:lnTo>
                      <a:pt x="1741194" y="52931"/>
                    </a:lnTo>
                    <a:cubicBezTo>
                      <a:pt x="1741194" y="52931"/>
                      <a:pt x="27182" y="52931"/>
                      <a:pt x="12421" y="50297"/>
                    </a:cubicBezTo>
                  </a:path>
                </a:pathLst>
              </a:custGeom>
              <a:solidFill>
                <a:srgbClr val="F2F0F0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6DC6CF4D-CBFA-1BFB-FE0B-4F6B7F66AFE6}"/>
                  </a:ext>
                </a:extLst>
              </p:cNvPr>
              <p:cNvSpPr/>
              <p:nvPr/>
            </p:nvSpPr>
            <p:spPr>
              <a:xfrm flipV="1">
                <a:off x="5297519" y="5377704"/>
                <a:ext cx="1781081" cy="54711"/>
              </a:xfrm>
              <a:custGeom>
                <a:avLst/>
                <a:gdLst>
                  <a:gd name="connsiteX0" fmla="*/ 10368 w 1781081"/>
                  <a:gd name="connsiteY0" fmla="*/ 50830 h 54711"/>
                  <a:gd name="connsiteX1" fmla="*/ -408 w 1781081"/>
                  <a:gd name="connsiteY1" fmla="*/ 40054 h 54711"/>
                  <a:gd name="connsiteX2" fmla="*/ -4993 w 1781081"/>
                  <a:gd name="connsiteY2" fmla="*/ 6522 h 54711"/>
                  <a:gd name="connsiteX3" fmla="*/ 3345 w 1781081"/>
                  <a:gd name="connsiteY3" fmla="*/ -1198 h 54711"/>
                  <a:gd name="connsiteX4" fmla="*/ 1776089 w 1781081"/>
                  <a:gd name="connsiteY4" fmla="*/ 6522 h 54711"/>
                  <a:gd name="connsiteX5" fmla="*/ 1771505 w 1781081"/>
                  <a:gd name="connsiteY5" fmla="*/ 40054 h 54711"/>
                  <a:gd name="connsiteX6" fmla="*/ 1760729 w 1781081"/>
                  <a:gd name="connsiteY6" fmla="*/ 50830 h 54711"/>
                  <a:gd name="connsiteX7" fmla="*/ 1745038 w 1781081"/>
                  <a:gd name="connsiteY7" fmla="*/ 53513 h 54711"/>
                  <a:gd name="connsiteX8" fmla="*/ 10368 w 1781081"/>
                  <a:gd name="connsiteY8" fmla="*/ 50830 h 5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81081" h="54711">
                    <a:moveTo>
                      <a:pt x="10368" y="50830"/>
                    </a:moveTo>
                    <a:cubicBezTo>
                      <a:pt x="5331" y="49931"/>
                      <a:pt x="-408" y="45176"/>
                      <a:pt x="-408" y="40054"/>
                    </a:cubicBezTo>
                    <a:lnTo>
                      <a:pt x="-4993" y="6522"/>
                    </a:lnTo>
                    <a:cubicBezTo>
                      <a:pt x="-4993" y="2261"/>
                      <a:pt x="-928" y="-1198"/>
                      <a:pt x="3345" y="-1198"/>
                    </a:cubicBezTo>
                    <a:cubicBezTo>
                      <a:pt x="3345" y="-1198"/>
                      <a:pt x="1768363" y="-1198"/>
                      <a:pt x="1776089" y="6522"/>
                    </a:cubicBezTo>
                    <a:lnTo>
                      <a:pt x="1771505" y="40054"/>
                    </a:lnTo>
                    <a:cubicBezTo>
                      <a:pt x="1771505" y="45176"/>
                      <a:pt x="1765771" y="49931"/>
                      <a:pt x="1760729" y="50830"/>
                    </a:cubicBezTo>
                    <a:lnTo>
                      <a:pt x="1745038" y="53513"/>
                    </a:lnTo>
                    <a:cubicBezTo>
                      <a:pt x="1745038" y="53513"/>
                      <a:pt x="25404" y="53513"/>
                      <a:pt x="10368" y="50830"/>
                    </a:cubicBezTo>
                  </a:path>
                </a:pathLst>
              </a:custGeom>
              <a:solidFill>
                <a:srgbClr val="F3F1F1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F36EB322-9995-FB55-AE9E-D813A5F7BA95}"/>
                  </a:ext>
                </a:extLst>
              </p:cNvPr>
              <p:cNvSpPr/>
              <p:nvPr/>
            </p:nvSpPr>
            <p:spPr>
              <a:xfrm flipV="1">
                <a:off x="5296602" y="5378187"/>
                <a:ext cx="1782920" cy="55285"/>
              </a:xfrm>
              <a:custGeom>
                <a:avLst/>
                <a:gdLst>
                  <a:gd name="connsiteX0" fmla="*/ 8314 w 1782920"/>
                  <a:gd name="connsiteY0" fmla="*/ 51357 h 55285"/>
                  <a:gd name="connsiteX1" fmla="*/ -1936 w 1782920"/>
                  <a:gd name="connsiteY1" fmla="*/ 40514 h 55285"/>
                  <a:gd name="connsiteX2" fmla="*/ -4993 w 1782920"/>
                  <a:gd name="connsiteY2" fmla="*/ 6664 h 55285"/>
                  <a:gd name="connsiteX3" fmla="*/ 3271 w 1782920"/>
                  <a:gd name="connsiteY3" fmla="*/ -1197 h 55285"/>
                  <a:gd name="connsiteX4" fmla="*/ 1777929 w 1782920"/>
                  <a:gd name="connsiteY4" fmla="*/ 6664 h 55285"/>
                  <a:gd name="connsiteX5" fmla="*/ 1774866 w 1782920"/>
                  <a:gd name="connsiteY5" fmla="*/ 40514 h 55285"/>
                  <a:gd name="connsiteX6" fmla="*/ 1764622 w 1782920"/>
                  <a:gd name="connsiteY6" fmla="*/ 51357 h 55285"/>
                  <a:gd name="connsiteX7" fmla="*/ 1748877 w 1782920"/>
                  <a:gd name="connsiteY7" fmla="*/ 54089 h 55285"/>
                  <a:gd name="connsiteX8" fmla="*/ 8314 w 1782920"/>
                  <a:gd name="connsiteY8" fmla="*/ 51357 h 55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82920" h="55285">
                    <a:moveTo>
                      <a:pt x="8314" y="51357"/>
                    </a:moveTo>
                    <a:cubicBezTo>
                      <a:pt x="3173" y="50440"/>
                      <a:pt x="-1936" y="45734"/>
                      <a:pt x="-1936" y="40514"/>
                    </a:cubicBezTo>
                    <a:lnTo>
                      <a:pt x="-4993" y="6664"/>
                    </a:lnTo>
                    <a:cubicBezTo>
                      <a:pt x="-4993" y="2324"/>
                      <a:pt x="-1068" y="-1197"/>
                      <a:pt x="3271" y="-1197"/>
                    </a:cubicBezTo>
                    <a:cubicBezTo>
                      <a:pt x="3271" y="-1197"/>
                      <a:pt x="1770062" y="-1197"/>
                      <a:pt x="1777929" y="6664"/>
                    </a:cubicBezTo>
                    <a:lnTo>
                      <a:pt x="1774866" y="40514"/>
                    </a:lnTo>
                    <a:cubicBezTo>
                      <a:pt x="1774866" y="45734"/>
                      <a:pt x="1769757" y="50440"/>
                      <a:pt x="1764622" y="51357"/>
                    </a:cubicBezTo>
                    <a:lnTo>
                      <a:pt x="1748877" y="54089"/>
                    </a:lnTo>
                    <a:cubicBezTo>
                      <a:pt x="1748877" y="54089"/>
                      <a:pt x="23619" y="54089"/>
                      <a:pt x="8314" y="51357"/>
                    </a:cubicBezTo>
                  </a:path>
                </a:pathLst>
              </a:custGeom>
              <a:solidFill>
                <a:srgbClr val="F4F2F2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5E276673-BE67-22A6-5989-57F134E3518C}"/>
                  </a:ext>
                </a:extLst>
              </p:cNvPr>
              <p:cNvSpPr/>
              <p:nvPr/>
            </p:nvSpPr>
            <p:spPr>
              <a:xfrm flipV="1">
                <a:off x="5295679" y="5378670"/>
                <a:ext cx="1784766" cy="55866"/>
              </a:xfrm>
              <a:custGeom>
                <a:avLst/>
                <a:gdLst>
                  <a:gd name="connsiteX0" fmla="*/ 6254 w 1784766"/>
                  <a:gd name="connsiteY0" fmla="*/ 51890 h 55866"/>
                  <a:gd name="connsiteX1" fmla="*/ -3464 w 1784766"/>
                  <a:gd name="connsiteY1" fmla="*/ 40980 h 55866"/>
                  <a:gd name="connsiteX2" fmla="*/ -4993 w 1784766"/>
                  <a:gd name="connsiteY2" fmla="*/ 6812 h 55866"/>
                  <a:gd name="connsiteX3" fmla="*/ 3216 w 1784766"/>
                  <a:gd name="connsiteY3" fmla="*/ -1195 h 55866"/>
                  <a:gd name="connsiteX4" fmla="*/ 1779774 w 1784766"/>
                  <a:gd name="connsiteY4" fmla="*/ 6812 h 55866"/>
                  <a:gd name="connsiteX5" fmla="*/ 1778246 w 1784766"/>
                  <a:gd name="connsiteY5" fmla="*/ 40980 h 55866"/>
                  <a:gd name="connsiteX6" fmla="*/ 1768528 w 1784766"/>
                  <a:gd name="connsiteY6" fmla="*/ 51890 h 55866"/>
                  <a:gd name="connsiteX7" fmla="*/ 1752728 w 1784766"/>
                  <a:gd name="connsiteY7" fmla="*/ 54671 h 55866"/>
                  <a:gd name="connsiteX8" fmla="*/ 6254 w 1784766"/>
                  <a:gd name="connsiteY8" fmla="*/ 51890 h 55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84766" h="55866">
                    <a:moveTo>
                      <a:pt x="6254" y="51890"/>
                    </a:moveTo>
                    <a:cubicBezTo>
                      <a:pt x="1028" y="50955"/>
                      <a:pt x="-3464" y="46291"/>
                      <a:pt x="-3464" y="40980"/>
                    </a:cubicBezTo>
                    <a:lnTo>
                      <a:pt x="-4993" y="6812"/>
                    </a:lnTo>
                    <a:cubicBezTo>
                      <a:pt x="-4993" y="2387"/>
                      <a:pt x="-1203" y="-1195"/>
                      <a:pt x="3216" y="-1195"/>
                    </a:cubicBezTo>
                    <a:cubicBezTo>
                      <a:pt x="3216" y="-1195"/>
                      <a:pt x="1771761" y="-1195"/>
                      <a:pt x="1779774" y="6812"/>
                    </a:cubicBezTo>
                    <a:lnTo>
                      <a:pt x="1778246" y="40980"/>
                    </a:lnTo>
                    <a:cubicBezTo>
                      <a:pt x="1778246" y="46291"/>
                      <a:pt x="1773748" y="50955"/>
                      <a:pt x="1768528" y="51890"/>
                    </a:cubicBezTo>
                    <a:lnTo>
                      <a:pt x="1752728" y="54671"/>
                    </a:lnTo>
                    <a:cubicBezTo>
                      <a:pt x="1752728" y="54671"/>
                      <a:pt x="21834" y="54671"/>
                      <a:pt x="6254" y="51890"/>
                    </a:cubicBezTo>
                  </a:path>
                </a:pathLst>
              </a:custGeom>
              <a:solidFill>
                <a:srgbClr val="F5F3F3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43C0A60A-983F-122E-7D95-34C81D20DD05}"/>
                  </a:ext>
                </a:extLst>
              </p:cNvPr>
              <p:cNvSpPr/>
              <p:nvPr/>
            </p:nvSpPr>
            <p:spPr>
              <a:xfrm flipV="1">
                <a:off x="5294756" y="5379147"/>
                <a:ext cx="1786606" cy="56453"/>
              </a:xfrm>
              <a:custGeom>
                <a:avLst/>
                <a:gdLst>
                  <a:gd name="connsiteX0" fmla="*/ 1772427 w 1786606"/>
                  <a:gd name="connsiteY0" fmla="*/ 52423 h 56453"/>
                  <a:gd name="connsiteX1" fmla="*/ 1756572 w 1786606"/>
                  <a:gd name="connsiteY1" fmla="*/ 55259 h 56453"/>
                  <a:gd name="connsiteX2" fmla="*/ 20056 w 1786606"/>
                  <a:gd name="connsiteY2" fmla="*/ 55259 h 56453"/>
                  <a:gd name="connsiteX3" fmla="*/ 4200 w 1786606"/>
                  <a:gd name="connsiteY3" fmla="*/ 52423 h 56453"/>
                  <a:gd name="connsiteX4" fmla="*/ -4993 w 1786606"/>
                  <a:gd name="connsiteY4" fmla="*/ 41452 h 56453"/>
                  <a:gd name="connsiteX5" fmla="*/ -4993 w 1786606"/>
                  <a:gd name="connsiteY5" fmla="*/ 6954 h 56453"/>
                  <a:gd name="connsiteX6" fmla="*/ 3155 w 1786606"/>
                  <a:gd name="connsiteY6" fmla="*/ -1194 h 56453"/>
                  <a:gd name="connsiteX7" fmla="*/ 1773467 w 1786606"/>
                  <a:gd name="connsiteY7" fmla="*/ -1194 h 56453"/>
                  <a:gd name="connsiteX8" fmla="*/ 1781614 w 1786606"/>
                  <a:gd name="connsiteY8" fmla="*/ 6954 h 56453"/>
                  <a:gd name="connsiteX9" fmla="*/ 1781614 w 1786606"/>
                  <a:gd name="connsiteY9" fmla="*/ 41452 h 56453"/>
                  <a:gd name="connsiteX10" fmla="*/ 1772427 w 1786606"/>
                  <a:gd name="connsiteY10" fmla="*/ 52423 h 56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6606" h="56453">
                    <a:moveTo>
                      <a:pt x="1772427" y="52423"/>
                    </a:moveTo>
                    <a:lnTo>
                      <a:pt x="1756572" y="55259"/>
                    </a:lnTo>
                    <a:lnTo>
                      <a:pt x="20056" y="55259"/>
                    </a:lnTo>
                    <a:lnTo>
                      <a:pt x="4200" y="52423"/>
                    </a:lnTo>
                    <a:cubicBezTo>
                      <a:pt x="-1117" y="51470"/>
                      <a:pt x="-4993" y="46849"/>
                      <a:pt x="-4993" y="41452"/>
                    </a:cubicBezTo>
                    <a:lnTo>
                      <a:pt x="-4993" y="6954"/>
                    </a:lnTo>
                    <a:cubicBezTo>
                      <a:pt x="-4993" y="2455"/>
                      <a:pt x="-1337" y="-1194"/>
                      <a:pt x="3155" y="-1194"/>
                    </a:cubicBezTo>
                    <a:lnTo>
                      <a:pt x="1773467" y="-1194"/>
                    </a:lnTo>
                    <a:cubicBezTo>
                      <a:pt x="1777965" y="-1194"/>
                      <a:pt x="1781614" y="2455"/>
                      <a:pt x="1781614" y="6954"/>
                    </a:cubicBezTo>
                    <a:lnTo>
                      <a:pt x="1781614" y="41452"/>
                    </a:lnTo>
                    <a:cubicBezTo>
                      <a:pt x="1781614" y="46849"/>
                      <a:pt x="1777739" y="51470"/>
                      <a:pt x="1772427" y="52423"/>
                    </a:cubicBezTo>
                  </a:path>
                </a:pathLst>
              </a:custGeom>
              <a:solidFill>
                <a:srgbClr val="F6F4F4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21872D8E-9645-790D-9DF3-B4AF5E91D086}"/>
                  </a:ext>
                </a:extLst>
              </p:cNvPr>
              <p:cNvSpPr/>
              <p:nvPr/>
            </p:nvSpPr>
            <p:spPr>
              <a:xfrm flipV="1">
                <a:off x="3665040" y="1588488"/>
                <a:ext cx="4861912" cy="3192631"/>
              </a:xfrm>
              <a:custGeom>
                <a:avLst/>
                <a:gdLst>
                  <a:gd name="connsiteX0" fmla="*/ 4720227 w 4861912"/>
                  <a:gd name="connsiteY0" fmla="*/ 3187317 h 3192631"/>
                  <a:gd name="connsiteX1" fmla="*/ 131962 w 4861912"/>
                  <a:gd name="connsiteY1" fmla="*/ 3187317 h 3192631"/>
                  <a:gd name="connsiteX2" fmla="*/ -4862 w 4861912"/>
                  <a:gd name="connsiteY2" fmla="*/ 3038989 h 3192631"/>
                  <a:gd name="connsiteX3" fmla="*/ -4862 w 4861912"/>
                  <a:gd name="connsiteY3" fmla="*/ 437748 h 3192631"/>
                  <a:gd name="connsiteX4" fmla="*/ -4862 w 4861912"/>
                  <a:gd name="connsiteY4" fmla="*/ 209600 h 3192631"/>
                  <a:gd name="connsiteX5" fmla="*/ -4862 w 4861912"/>
                  <a:gd name="connsiteY5" fmla="*/ 143018 h 3192631"/>
                  <a:gd name="connsiteX6" fmla="*/ 131962 w 4861912"/>
                  <a:gd name="connsiteY6" fmla="*/ -5315 h 3192631"/>
                  <a:gd name="connsiteX7" fmla="*/ 4720227 w 4861912"/>
                  <a:gd name="connsiteY7" fmla="*/ -5315 h 3192631"/>
                  <a:gd name="connsiteX8" fmla="*/ 4857051 w 4861912"/>
                  <a:gd name="connsiteY8" fmla="*/ 143018 h 3192631"/>
                  <a:gd name="connsiteX9" fmla="*/ 4857051 w 4861912"/>
                  <a:gd name="connsiteY9" fmla="*/ 209600 h 3192631"/>
                  <a:gd name="connsiteX10" fmla="*/ 4857051 w 4861912"/>
                  <a:gd name="connsiteY10" fmla="*/ 437748 h 3192631"/>
                  <a:gd name="connsiteX11" fmla="*/ 4857051 w 4861912"/>
                  <a:gd name="connsiteY11" fmla="*/ 3038989 h 3192631"/>
                  <a:gd name="connsiteX12" fmla="*/ 4720227 w 4861912"/>
                  <a:gd name="connsiteY12" fmla="*/ 3187317 h 3192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61912" h="3192631">
                    <a:moveTo>
                      <a:pt x="4720227" y="3187317"/>
                    </a:moveTo>
                    <a:lnTo>
                      <a:pt x="131962" y="3187317"/>
                    </a:lnTo>
                    <a:cubicBezTo>
                      <a:pt x="56402" y="3187317"/>
                      <a:pt x="-4862" y="3120906"/>
                      <a:pt x="-4862" y="3038989"/>
                    </a:cubicBezTo>
                    <a:lnTo>
                      <a:pt x="-4862" y="437748"/>
                    </a:lnTo>
                    <a:lnTo>
                      <a:pt x="-4862" y="209600"/>
                    </a:lnTo>
                    <a:lnTo>
                      <a:pt x="-4862" y="143018"/>
                    </a:lnTo>
                    <a:cubicBezTo>
                      <a:pt x="-4862" y="61095"/>
                      <a:pt x="56402" y="-5315"/>
                      <a:pt x="131962" y="-5315"/>
                    </a:cubicBezTo>
                    <a:lnTo>
                      <a:pt x="4720227" y="-5315"/>
                    </a:lnTo>
                    <a:cubicBezTo>
                      <a:pt x="4795793" y="-5315"/>
                      <a:pt x="4857051" y="61095"/>
                      <a:pt x="4857051" y="143018"/>
                    </a:cubicBezTo>
                    <a:lnTo>
                      <a:pt x="4857051" y="209600"/>
                    </a:lnTo>
                    <a:lnTo>
                      <a:pt x="4857051" y="437748"/>
                    </a:lnTo>
                    <a:lnTo>
                      <a:pt x="4857051" y="3038989"/>
                    </a:lnTo>
                    <a:cubicBezTo>
                      <a:pt x="4857051" y="3120906"/>
                      <a:pt x="4795787" y="3187317"/>
                      <a:pt x="4720227" y="3187317"/>
                    </a:cubicBezTo>
                  </a:path>
                </a:pathLst>
              </a:custGeom>
              <a:gradFill>
                <a:gsLst>
                  <a:gs pos="0">
                    <a:srgbClr val="EAEAEB"/>
                  </a:gs>
                  <a:gs pos="50615">
                    <a:srgbClr val="AAAAAE"/>
                  </a:gs>
                  <a:gs pos="50645">
                    <a:srgbClr val="AAAAAE"/>
                  </a:gs>
                  <a:gs pos="97707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05EA0952-BCF1-8D9C-37F3-E0A375ABECE9}"/>
                  </a:ext>
                </a:extLst>
              </p:cNvPr>
              <p:cNvSpPr/>
              <p:nvPr/>
            </p:nvSpPr>
            <p:spPr>
              <a:xfrm flipV="1">
                <a:off x="3683805" y="1614062"/>
                <a:ext cx="4820953" cy="3141483"/>
              </a:xfrm>
              <a:custGeom>
                <a:avLst/>
                <a:gdLst>
                  <a:gd name="connsiteX0" fmla="*/ 4680469 w 4820953"/>
                  <a:gd name="connsiteY0" fmla="*/ 3136169 h 3141483"/>
                  <a:gd name="connsiteX1" fmla="*/ 130772 w 4820953"/>
                  <a:gd name="connsiteY1" fmla="*/ 3136169 h 3141483"/>
                  <a:gd name="connsiteX2" fmla="*/ -4860 w 4820953"/>
                  <a:gd name="connsiteY2" fmla="*/ 2990213 h 3141483"/>
                  <a:gd name="connsiteX3" fmla="*/ -4860 w 4820953"/>
                  <a:gd name="connsiteY3" fmla="*/ 430651 h 3141483"/>
                  <a:gd name="connsiteX4" fmla="*/ -4860 w 4820953"/>
                  <a:gd name="connsiteY4" fmla="*/ 206165 h 3141483"/>
                  <a:gd name="connsiteX5" fmla="*/ -4860 w 4820953"/>
                  <a:gd name="connsiteY5" fmla="*/ 140641 h 3141483"/>
                  <a:gd name="connsiteX6" fmla="*/ 130772 w 4820953"/>
                  <a:gd name="connsiteY6" fmla="*/ -5315 h 3141483"/>
                  <a:gd name="connsiteX7" fmla="*/ 4680469 w 4820953"/>
                  <a:gd name="connsiteY7" fmla="*/ -5315 h 3141483"/>
                  <a:gd name="connsiteX8" fmla="*/ 4816094 w 4820953"/>
                  <a:gd name="connsiteY8" fmla="*/ 140641 h 3141483"/>
                  <a:gd name="connsiteX9" fmla="*/ 4816094 w 4820953"/>
                  <a:gd name="connsiteY9" fmla="*/ 206165 h 3141483"/>
                  <a:gd name="connsiteX10" fmla="*/ 4816094 w 4820953"/>
                  <a:gd name="connsiteY10" fmla="*/ 430651 h 3141483"/>
                  <a:gd name="connsiteX11" fmla="*/ 4816094 w 4820953"/>
                  <a:gd name="connsiteY11" fmla="*/ 2990213 h 3141483"/>
                  <a:gd name="connsiteX12" fmla="*/ 4680469 w 4820953"/>
                  <a:gd name="connsiteY12" fmla="*/ 3136169 h 314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20953" h="3141483">
                    <a:moveTo>
                      <a:pt x="4680469" y="3136169"/>
                    </a:moveTo>
                    <a:lnTo>
                      <a:pt x="130772" y="3136169"/>
                    </a:lnTo>
                    <a:cubicBezTo>
                      <a:pt x="55866" y="3136169"/>
                      <a:pt x="-4860" y="3070822"/>
                      <a:pt x="-4860" y="2990213"/>
                    </a:cubicBezTo>
                    <a:lnTo>
                      <a:pt x="-4860" y="430651"/>
                    </a:lnTo>
                    <a:lnTo>
                      <a:pt x="-4860" y="206165"/>
                    </a:lnTo>
                    <a:lnTo>
                      <a:pt x="-4860" y="140641"/>
                    </a:lnTo>
                    <a:cubicBezTo>
                      <a:pt x="-4860" y="60032"/>
                      <a:pt x="55866" y="-5315"/>
                      <a:pt x="130772" y="-5315"/>
                    </a:cubicBezTo>
                    <a:lnTo>
                      <a:pt x="4680469" y="-5315"/>
                    </a:lnTo>
                    <a:cubicBezTo>
                      <a:pt x="4755369" y="-5315"/>
                      <a:pt x="4816094" y="60032"/>
                      <a:pt x="4816094" y="140641"/>
                    </a:cubicBezTo>
                    <a:lnTo>
                      <a:pt x="4816094" y="206165"/>
                    </a:lnTo>
                    <a:lnTo>
                      <a:pt x="4816094" y="430651"/>
                    </a:lnTo>
                    <a:lnTo>
                      <a:pt x="4816094" y="2990213"/>
                    </a:lnTo>
                    <a:cubicBezTo>
                      <a:pt x="4816094" y="3070822"/>
                      <a:pt x="4755363" y="3136169"/>
                      <a:pt x="4680469" y="3136169"/>
                    </a:cubicBezTo>
                  </a:path>
                </a:pathLst>
              </a:custGeom>
              <a:solidFill>
                <a:srgbClr val="0F0F0F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D3BFDE4C-9369-4F29-AAE3-17B819E7CECF}"/>
                  </a:ext>
                </a:extLst>
              </p:cNvPr>
              <p:cNvSpPr/>
              <p:nvPr/>
            </p:nvSpPr>
            <p:spPr>
              <a:xfrm flipV="1">
                <a:off x="6103322" y="1643561"/>
                <a:ext cx="88084" cy="88083"/>
              </a:xfrm>
              <a:custGeom>
                <a:avLst/>
                <a:gdLst>
                  <a:gd name="connsiteX0" fmla="*/ 83149 w 88084"/>
                  <a:gd name="connsiteY0" fmla="*/ 35948 h 88083"/>
                  <a:gd name="connsiteX1" fmla="*/ 39110 w 88084"/>
                  <a:gd name="connsiteY1" fmla="*/ -8091 h 88083"/>
                  <a:gd name="connsiteX2" fmla="*/ -4935 w 88084"/>
                  <a:gd name="connsiteY2" fmla="*/ 35948 h 88083"/>
                  <a:gd name="connsiteX3" fmla="*/ 39110 w 88084"/>
                  <a:gd name="connsiteY3" fmla="*/ 79993 h 88083"/>
                  <a:gd name="connsiteX4" fmla="*/ 83149 w 88084"/>
                  <a:gd name="connsiteY4" fmla="*/ 35948 h 8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84" h="88083">
                    <a:moveTo>
                      <a:pt x="83149" y="35948"/>
                    </a:moveTo>
                    <a:cubicBezTo>
                      <a:pt x="83149" y="11621"/>
                      <a:pt x="63437" y="-8091"/>
                      <a:pt x="39110" y="-8091"/>
                    </a:cubicBezTo>
                    <a:cubicBezTo>
                      <a:pt x="14790" y="-8091"/>
                      <a:pt x="-4935" y="11621"/>
                      <a:pt x="-4935" y="35948"/>
                    </a:cubicBezTo>
                    <a:cubicBezTo>
                      <a:pt x="-4935" y="60269"/>
                      <a:pt x="14790" y="79993"/>
                      <a:pt x="39110" y="79993"/>
                    </a:cubicBezTo>
                    <a:cubicBezTo>
                      <a:pt x="63437" y="79993"/>
                      <a:pt x="83149" y="60269"/>
                      <a:pt x="83149" y="35948"/>
                    </a:cubicBezTo>
                    <a:close/>
                  </a:path>
                </a:pathLst>
              </a:custGeom>
              <a:noFill/>
              <a:ln w="455" cap="flat">
                <a:solidFill>
                  <a:srgbClr val="26262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1DD8E6-2013-71D3-5077-85D4F86E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8800" y="2477544"/>
              <a:ext cx="6527223" cy="3732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679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1 -0.0021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-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 animBg="1"/>
      <p:bldP spid="604" grpId="0"/>
      <p:bldP spid="60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8">
            <a:extLst>
              <a:ext uri="{FF2B5EF4-FFF2-40B4-BE49-F238E27FC236}">
                <a16:creationId xmlns:a16="http://schemas.microsoft.com/office/drawing/2014/main" id="{E3B5EAED-DC62-D8FC-EC24-E7F70D775530}"/>
              </a:ext>
            </a:extLst>
          </p:cNvPr>
          <p:cNvSpPr txBox="1"/>
          <p:nvPr/>
        </p:nvSpPr>
        <p:spPr>
          <a:xfrm>
            <a:off x="8406000" y="3051902"/>
            <a:ext cx="3581400" cy="4268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ts val="5624"/>
              </a:lnSpc>
            </a:pPr>
            <a:r>
              <a:rPr lang="en-US" sz="4400" spc="49" dirty="0">
                <a:solidFill>
                  <a:srgbClr val="FFFFFF"/>
                </a:solidFill>
                <a:latin typeface="Montserrat Bold"/>
              </a:rPr>
              <a:t>At age 60, Rukmini will have Rs 34 lakh in her NPS account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A524A92-7599-C1B3-79C4-506304859227}"/>
              </a:ext>
            </a:extLst>
          </p:cNvPr>
          <p:cNvGrpSpPr/>
          <p:nvPr/>
        </p:nvGrpSpPr>
        <p:grpSpPr>
          <a:xfrm>
            <a:off x="4114800" y="1821563"/>
            <a:ext cx="3831499" cy="8610461"/>
            <a:chOff x="4114800" y="1821563"/>
            <a:chExt cx="3831499" cy="861046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8848278F-9D21-41D0-2871-87A953A5024E}"/>
                </a:ext>
              </a:extLst>
            </p:cNvPr>
            <p:cNvSpPr/>
            <p:nvPr/>
          </p:nvSpPr>
          <p:spPr>
            <a:xfrm flipV="1">
              <a:off x="4917358" y="3771900"/>
              <a:ext cx="681187" cy="680459"/>
            </a:xfrm>
            <a:custGeom>
              <a:avLst/>
              <a:gdLst>
                <a:gd name="connsiteX0" fmla="*/ 136484 w 316417"/>
                <a:gd name="connsiteY0" fmla="*/ -36036 h 330121"/>
                <a:gd name="connsiteX1" fmla="*/ 294686 w 316417"/>
                <a:gd name="connsiteY1" fmla="*/ 205629 h 330121"/>
                <a:gd name="connsiteX2" fmla="*/ 231625 w 316417"/>
                <a:gd name="connsiteY2" fmla="*/ 205629 h 330121"/>
                <a:gd name="connsiteX3" fmla="*/ 231625 w 316417"/>
                <a:gd name="connsiteY3" fmla="*/ 294086 h 330121"/>
                <a:gd name="connsiteX4" fmla="*/ 41330 w 316417"/>
                <a:gd name="connsiteY4" fmla="*/ 294086 h 330121"/>
                <a:gd name="connsiteX5" fmla="*/ 41330 w 316417"/>
                <a:gd name="connsiteY5" fmla="*/ 205629 h 330121"/>
                <a:gd name="connsiteX6" fmla="*/ -21731 w 316417"/>
                <a:gd name="connsiteY6" fmla="*/ 205629 h 330121"/>
                <a:gd name="connsiteX7" fmla="*/ 136484 w 316417"/>
                <a:gd name="connsiteY7" fmla="*/ -36036 h 33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6417" h="330121">
                  <a:moveTo>
                    <a:pt x="136484" y="-36036"/>
                  </a:moveTo>
                  <a:cubicBezTo>
                    <a:pt x="211969" y="-36036"/>
                    <a:pt x="275551" y="142258"/>
                    <a:pt x="294686" y="205629"/>
                  </a:cubicBezTo>
                  <a:lnTo>
                    <a:pt x="231625" y="205629"/>
                  </a:lnTo>
                  <a:lnTo>
                    <a:pt x="231625" y="294086"/>
                  </a:lnTo>
                  <a:lnTo>
                    <a:pt x="41330" y="294086"/>
                  </a:lnTo>
                  <a:lnTo>
                    <a:pt x="41330" y="205629"/>
                  </a:lnTo>
                  <a:lnTo>
                    <a:pt x="-21731" y="205629"/>
                  </a:lnTo>
                  <a:cubicBezTo>
                    <a:pt x="-2596" y="142258"/>
                    <a:pt x="60986" y="-36036"/>
                    <a:pt x="136484" y="-36036"/>
                  </a:cubicBezTo>
                </a:path>
              </a:pathLst>
            </a:custGeom>
            <a:solidFill>
              <a:srgbClr val="C7834A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4A32AF3-52B7-573A-736F-60CFA0B4A238}"/>
                </a:ext>
              </a:extLst>
            </p:cNvPr>
            <p:cNvSpPr/>
            <p:nvPr/>
          </p:nvSpPr>
          <p:spPr>
            <a:xfrm flipV="1">
              <a:off x="4114800" y="6293712"/>
              <a:ext cx="264094" cy="551547"/>
            </a:xfrm>
            <a:custGeom>
              <a:avLst/>
              <a:gdLst>
                <a:gd name="connsiteX0" fmla="*/ 58828 w 122674"/>
                <a:gd name="connsiteY0" fmla="*/ 241148 h 267580"/>
                <a:gd name="connsiteX1" fmla="*/ 51455 w 122674"/>
                <a:gd name="connsiteY1" fmla="*/ 198221 h 267580"/>
                <a:gd name="connsiteX2" fmla="*/ -18838 w 122674"/>
                <a:gd name="connsiteY2" fmla="*/ 102546 h 267580"/>
                <a:gd name="connsiteX3" fmla="*/ -16728 w 122674"/>
                <a:gd name="connsiteY3" fmla="*/ -26432 h 267580"/>
                <a:gd name="connsiteX4" fmla="*/ 719 w 122674"/>
                <a:gd name="connsiteY4" fmla="*/ 65542 h 267580"/>
                <a:gd name="connsiteX5" fmla="*/ 55155 w 122674"/>
                <a:gd name="connsiteY5" fmla="*/ 115758 h 267580"/>
                <a:gd name="connsiteX6" fmla="*/ 35598 w 122674"/>
                <a:gd name="connsiteY6" fmla="*/ 50741 h 267580"/>
                <a:gd name="connsiteX7" fmla="*/ 93735 w 122674"/>
                <a:gd name="connsiteY7" fmla="*/ 132670 h 267580"/>
                <a:gd name="connsiteX8" fmla="*/ 96380 w 122674"/>
                <a:gd name="connsiteY8" fmla="*/ 191876 h 267580"/>
                <a:gd name="connsiteX9" fmla="*/ 103837 w 122674"/>
                <a:gd name="connsiteY9" fmla="*/ 233860 h 267580"/>
                <a:gd name="connsiteX10" fmla="*/ 58828 w 122674"/>
                <a:gd name="connsiteY10" fmla="*/ 241148 h 26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674" h="267580">
                  <a:moveTo>
                    <a:pt x="58828" y="241148"/>
                  </a:moveTo>
                  <a:lnTo>
                    <a:pt x="51455" y="198221"/>
                  </a:lnTo>
                  <a:lnTo>
                    <a:pt x="-18838" y="102546"/>
                  </a:lnTo>
                  <a:lnTo>
                    <a:pt x="-16728" y="-26432"/>
                  </a:lnTo>
                  <a:cubicBezTo>
                    <a:pt x="23498" y="-24730"/>
                    <a:pt x="719" y="65542"/>
                    <a:pt x="719" y="65542"/>
                  </a:cubicBezTo>
                  <a:cubicBezTo>
                    <a:pt x="719" y="65542"/>
                    <a:pt x="44701" y="117742"/>
                    <a:pt x="55155" y="115758"/>
                  </a:cubicBezTo>
                  <a:cubicBezTo>
                    <a:pt x="77357" y="111522"/>
                    <a:pt x="21331" y="61842"/>
                    <a:pt x="35598" y="50741"/>
                  </a:cubicBezTo>
                  <a:cubicBezTo>
                    <a:pt x="49865" y="39640"/>
                    <a:pt x="93735" y="132670"/>
                    <a:pt x="93735" y="132670"/>
                  </a:cubicBezTo>
                  <a:lnTo>
                    <a:pt x="96380" y="191876"/>
                  </a:lnTo>
                  <a:lnTo>
                    <a:pt x="103837" y="233860"/>
                  </a:lnTo>
                  <a:lnTo>
                    <a:pt x="58828" y="241148"/>
                  </a:lnTo>
                </a:path>
              </a:pathLst>
            </a:custGeom>
            <a:solidFill>
              <a:srgbClr val="C7834A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82F85B2-9454-DA03-5ECE-73922774398E}"/>
                </a:ext>
              </a:extLst>
            </p:cNvPr>
            <p:cNvSpPr/>
            <p:nvPr/>
          </p:nvSpPr>
          <p:spPr>
            <a:xfrm flipV="1">
              <a:off x="4214968" y="3954260"/>
              <a:ext cx="606435" cy="2442552"/>
            </a:xfrm>
            <a:custGeom>
              <a:avLst/>
              <a:gdLst>
                <a:gd name="connsiteX0" fmla="*/ 228071 w 281694"/>
                <a:gd name="connsiteY0" fmla="*/ 1153112 h 1184991"/>
                <a:gd name="connsiteX1" fmla="*/ 134690 w 281694"/>
                <a:gd name="connsiteY1" fmla="*/ 1099703 h 1184991"/>
                <a:gd name="connsiteX2" fmla="*/ 117862 w 281694"/>
                <a:gd name="connsiteY2" fmla="*/ 1043690 h 1184991"/>
                <a:gd name="connsiteX3" fmla="*/ -19614 w 281694"/>
                <a:gd name="connsiteY3" fmla="*/ -17754 h 1184991"/>
                <a:gd name="connsiteX4" fmla="*/ 67633 w 281694"/>
                <a:gd name="connsiteY4" fmla="*/ -31880 h 1184991"/>
                <a:gd name="connsiteX5" fmla="*/ 217983 w 281694"/>
                <a:gd name="connsiteY5" fmla="*/ 778009 h 1184991"/>
                <a:gd name="connsiteX6" fmla="*/ 253580 w 281694"/>
                <a:gd name="connsiteY6" fmla="*/ 1005631 h 1184991"/>
                <a:gd name="connsiteX7" fmla="*/ 228071 w 281694"/>
                <a:gd name="connsiteY7" fmla="*/ 1153112 h 118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694" h="1184991">
                  <a:moveTo>
                    <a:pt x="228071" y="1153112"/>
                  </a:moveTo>
                  <a:cubicBezTo>
                    <a:pt x="188535" y="1152929"/>
                    <a:pt x="153783" y="1131501"/>
                    <a:pt x="134690" y="1099703"/>
                  </a:cubicBezTo>
                  <a:cubicBezTo>
                    <a:pt x="124855" y="1083297"/>
                    <a:pt x="122083" y="1064331"/>
                    <a:pt x="117862" y="1043690"/>
                  </a:cubicBezTo>
                  <a:cubicBezTo>
                    <a:pt x="117862" y="1043690"/>
                    <a:pt x="49848" y="753387"/>
                    <a:pt x="-19614" y="-17754"/>
                  </a:cubicBezTo>
                  <a:lnTo>
                    <a:pt x="67633" y="-31880"/>
                  </a:lnTo>
                  <a:lnTo>
                    <a:pt x="217983" y="778009"/>
                  </a:lnTo>
                  <a:lnTo>
                    <a:pt x="253580" y="1005631"/>
                  </a:lnTo>
                  <a:cubicBezTo>
                    <a:pt x="253580" y="1005631"/>
                    <a:pt x="284618" y="1109974"/>
                    <a:pt x="228071" y="1153112"/>
                  </a:cubicBezTo>
                </a:path>
              </a:pathLst>
            </a:custGeom>
            <a:solidFill>
              <a:srgbClr val="3A0303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EFFDBC1-4FC9-6B95-A29B-888FB09AA9AA}"/>
                </a:ext>
              </a:extLst>
            </p:cNvPr>
            <p:cNvSpPr/>
            <p:nvPr/>
          </p:nvSpPr>
          <p:spPr>
            <a:xfrm flipV="1">
              <a:off x="5045031" y="9942374"/>
              <a:ext cx="141360" cy="487222"/>
            </a:xfrm>
            <a:custGeom>
              <a:avLst/>
              <a:gdLst>
                <a:gd name="connsiteX0" fmla="*/ 44340 w 65663"/>
                <a:gd name="connsiteY0" fmla="*/ 224074 h 236373"/>
                <a:gd name="connsiteX1" fmla="*/ 13386 w 65663"/>
                <a:gd name="connsiteY1" fmla="*/ -12300 h 236373"/>
                <a:gd name="connsiteX2" fmla="*/ -20382 w 65663"/>
                <a:gd name="connsiteY2" fmla="*/ -12300 h 236373"/>
                <a:gd name="connsiteX3" fmla="*/ -21324 w 65663"/>
                <a:gd name="connsiteY3" fmla="*/ 120900 h 236373"/>
                <a:gd name="connsiteX4" fmla="*/ 44340 w 65663"/>
                <a:gd name="connsiteY4" fmla="*/ 224074 h 236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63" h="236373">
                  <a:moveTo>
                    <a:pt x="44340" y="224074"/>
                  </a:moveTo>
                  <a:lnTo>
                    <a:pt x="13386" y="-12300"/>
                  </a:lnTo>
                  <a:lnTo>
                    <a:pt x="-20382" y="-12300"/>
                  </a:lnTo>
                  <a:lnTo>
                    <a:pt x="-21324" y="120900"/>
                  </a:lnTo>
                  <a:lnTo>
                    <a:pt x="44340" y="224074"/>
                  </a:lnTo>
                </a:path>
              </a:pathLst>
            </a:custGeom>
            <a:solidFill>
              <a:srgbClr val="110602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E39A887-AF8B-1A41-8DA0-260AA1BB26E5}"/>
                </a:ext>
              </a:extLst>
            </p:cNvPr>
            <p:cNvSpPr/>
            <p:nvPr/>
          </p:nvSpPr>
          <p:spPr>
            <a:xfrm flipV="1">
              <a:off x="4519159" y="9818626"/>
              <a:ext cx="676474" cy="613398"/>
            </a:xfrm>
            <a:custGeom>
              <a:avLst/>
              <a:gdLst>
                <a:gd name="connsiteX0" fmla="*/ 279023 w 314228"/>
                <a:gd name="connsiteY0" fmla="*/ 285050 h 297587"/>
                <a:gd name="connsiteX1" fmla="*/ 283948 w 314228"/>
                <a:gd name="connsiteY1" fmla="*/ 204852 h 297587"/>
                <a:gd name="connsiteX2" fmla="*/ 186936 w 314228"/>
                <a:gd name="connsiteY2" fmla="*/ -6449 h 297587"/>
                <a:gd name="connsiteX3" fmla="*/ 177256 w 314228"/>
                <a:gd name="connsiteY3" fmla="*/ -12527 h 297587"/>
                <a:gd name="connsiteX4" fmla="*/ 43128 w 314228"/>
                <a:gd name="connsiteY4" fmla="*/ -12527 h 297587"/>
                <a:gd name="connsiteX5" fmla="*/ 20982 w 314228"/>
                <a:gd name="connsiteY5" fmla="*/ -9207 h 297587"/>
                <a:gd name="connsiteX6" fmla="*/ -20186 w 314228"/>
                <a:gd name="connsiteY6" fmla="*/ 45863 h 297587"/>
                <a:gd name="connsiteX7" fmla="*/ 16395 w 314228"/>
                <a:gd name="connsiteY7" fmla="*/ 92758 h 297587"/>
                <a:gd name="connsiteX8" fmla="*/ 93301 w 314228"/>
                <a:gd name="connsiteY8" fmla="*/ 162164 h 297587"/>
                <a:gd name="connsiteX9" fmla="*/ 79231 w 314228"/>
                <a:gd name="connsiteY9" fmla="*/ 96514 h 297587"/>
                <a:gd name="connsiteX10" fmla="*/ 237757 w 314228"/>
                <a:gd name="connsiteY10" fmla="*/ 241898 h 297587"/>
                <a:gd name="connsiteX11" fmla="*/ 279023 w 314228"/>
                <a:gd name="connsiteY11" fmla="*/ 285050 h 29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4228" h="297587">
                  <a:moveTo>
                    <a:pt x="279023" y="285050"/>
                  </a:moveTo>
                  <a:cubicBezTo>
                    <a:pt x="301535" y="265353"/>
                    <a:pt x="293797" y="218219"/>
                    <a:pt x="283948" y="204852"/>
                  </a:cubicBezTo>
                  <a:cubicBezTo>
                    <a:pt x="274352" y="191810"/>
                    <a:pt x="206339" y="77042"/>
                    <a:pt x="186936" y="-6449"/>
                  </a:cubicBezTo>
                  <a:cubicBezTo>
                    <a:pt x="186444" y="-8573"/>
                    <a:pt x="183827" y="-12766"/>
                    <a:pt x="177256" y="-12527"/>
                  </a:cubicBezTo>
                  <a:lnTo>
                    <a:pt x="43128" y="-12527"/>
                  </a:lnTo>
                  <a:cubicBezTo>
                    <a:pt x="43128" y="-12527"/>
                    <a:pt x="25555" y="-11401"/>
                    <a:pt x="20982" y="-9207"/>
                  </a:cubicBezTo>
                  <a:cubicBezTo>
                    <a:pt x="5927" y="-1932"/>
                    <a:pt x="-24407" y="16316"/>
                    <a:pt x="-20186" y="45863"/>
                  </a:cubicBezTo>
                  <a:cubicBezTo>
                    <a:pt x="-16289" y="73144"/>
                    <a:pt x="-7861" y="79997"/>
                    <a:pt x="16395" y="92758"/>
                  </a:cubicBezTo>
                  <a:cubicBezTo>
                    <a:pt x="34208" y="102142"/>
                    <a:pt x="95876" y="167567"/>
                    <a:pt x="93301" y="162164"/>
                  </a:cubicBezTo>
                  <a:cubicBezTo>
                    <a:pt x="84395" y="143409"/>
                    <a:pt x="28735" y="101368"/>
                    <a:pt x="79231" y="96514"/>
                  </a:cubicBezTo>
                  <a:cubicBezTo>
                    <a:pt x="143010" y="90380"/>
                    <a:pt x="188976" y="113398"/>
                    <a:pt x="237757" y="241898"/>
                  </a:cubicBezTo>
                  <a:cubicBezTo>
                    <a:pt x="251446" y="277959"/>
                    <a:pt x="279023" y="285050"/>
                    <a:pt x="279023" y="285050"/>
                  </a:cubicBezTo>
                </a:path>
              </a:pathLst>
            </a:custGeom>
            <a:solidFill>
              <a:srgbClr val="230B02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C825451-62C5-3B2A-1FB1-D66D167F090E}"/>
                </a:ext>
              </a:extLst>
            </p:cNvPr>
            <p:cNvSpPr/>
            <p:nvPr/>
          </p:nvSpPr>
          <p:spPr>
            <a:xfrm flipV="1">
              <a:off x="4689014" y="9343003"/>
              <a:ext cx="494833" cy="866082"/>
            </a:xfrm>
            <a:custGeom>
              <a:avLst/>
              <a:gdLst>
                <a:gd name="connsiteX0" fmla="*/ 14176 w 229854"/>
                <a:gd name="connsiteY0" fmla="*/ 52642 h 420175"/>
                <a:gd name="connsiteX1" fmla="*/ 106 w 229854"/>
                <a:gd name="connsiteY1" fmla="*/ -13008 h 420175"/>
                <a:gd name="connsiteX2" fmla="*/ 158631 w 229854"/>
                <a:gd name="connsiteY2" fmla="*/ 132376 h 420175"/>
                <a:gd name="connsiteX3" fmla="*/ 199898 w 229854"/>
                <a:gd name="connsiteY3" fmla="*/ 175528 h 420175"/>
                <a:gd name="connsiteX4" fmla="*/ 209043 w 229854"/>
                <a:gd name="connsiteY4" fmla="*/ 404867 h 420175"/>
                <a:gd name="connsiteX5" fmla="*/ 80783 w 229854"/>
                <a:gd name="connsiteY5" fmla="*/ 406274 h 420175"/>
                <a:gd name="connsiteX6" fmla="*/ 101409 w 229854"/>
                <a:gd name="connsiteY6" fmla="*/ 189598 h 420175"/>
                <a:gd name="connsiteX7" fmla="*/ 14176 w 229854"/>
                <a:gd name="connsiteY7" fmla="*/ 52642 h 42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854" h="420175">
                  <a:moveTo>
                    <a:pt x="14176" y="52642"/>
                  </a:moveTo>
                  <a:cubicBezTo>
                    <a:pt x="5270" y="33887"/>
                    <a:pt x="-50391" y="-8154"/>
                    <a:pt x="106" y="-13008"/>
                  </a:cubicBezTo>
                  <a:cubicBezTo>
                    <a:pt x="63885" y="-19142"/>
                    <a:pt x="109851" y="3876"/>
                    <a:pt x="158631" y="132376"/>
                  </a:cubicBezTo>
                  <a:cubicBezTo>
                    <a:pt x="172321" y="168437"/>
                    <a:pt x="199898" y="175528"/>
                    <a:pt x="199898" y="175528"/>
                  </a:cubicBezTo>
                  <a:lnTo>
                    <a:pt x="209043" y="404867"/>
                  </a:lnTo>
                  <a:lnTo>
                    <a:pt x="80783" y="406274"/>
                  </a:lnTo>
                  <a:lnTo>
                    <a:pt x="101409" y="189598"/>
                  </a:lnTo>
                  <a:cubicBezTo>
                    <a:pt x="42316" y="101422"/>
                    <a:pt x="14176" y="52642"/>
                    <a:pt x="14176" y="52642"/>
                  </a:cubicBezTo>
                </a:path>
              </a:pathLst>
            </a:custGeom>
            <a:solidFill>
              <a:srgbClr val="C7834A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CDAEEA8-A2F6-F846-FB24-2781431AAECA}"/>
                </a:ext>
              </a:extLst>
            </p:cNvPr>
            <p:cNvSpPr/>
            <p:nvPr/>
          </p:nvSpPr>
          <p:spPr>
            <a:xfrm flipV="1">
              <a:off x="5336145" y="9942374"/>
              <a:ext cx="141330" cy="487222"/>
            </a:xfrm>
            <a:custGeom>
              <a:avLst/>
              <a:gdLst>
                <a:gd name="connsiteX0" fmla="*/ -22157 w 65649"/>
                <a:gd name="connsiteY0" fmla="*/ 224074 h 236373"/>
                <a:gd name="connsiteX1" fmla="*/ 8797 w 65649"/>
                <a:gd name="connsiteY1" fmla="*/ -12300 h 236373"/>
                <a:gd name="connsiteX2" fmla="*/ 42564 w 65649"/>
                <a:gd name="connsiteY2" fmla="*/ -12300 h 236373"/>
                <a:gd name="connsiteX3" fmla="*/ 43493 w 65649"/>
                <a:gd name="connsiteY3" fmla="*/ 120900 h 236373"/>
                <a:gd name="connsiteX4" fmla="*/ -22157 w 65649"/>
                <a:gd name="connsiteY4" fmla="*/ 224074 h 236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49" h="236373">
                  <a:moveTo>
                    <a:pt x="-22157" y="224074"/>
                  </a:moveTo>
                  <a:lnTo>
                    <a:pt x="8797" y="-12300"/>
                  </a:lnTo>
                  <a:lnTo>
                    <a:pt x="42564" y="-12300"/>
                  </a:lnTo>
                  <a:lnTo>
                    <a:pt x="43493" y="120900"/>
                  </a:lnTo>
                  <a:lnTo>
                    <a:pt x="-22157" y="224074"/>
                  </a:lnTo>
                </a:path>
              </a:pathLst>
            </a:custGeom>
            <a:solidFill>
              <a:srgbClr val="110602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4A6300D-10FC-F930-1831-C1D134B85E46}"/>
                </a:ext>
              </a:extLst>
            </p:cNvPr>
            <p:cNvSpPr/>
            <p:nvPr/>
          </p:nvSpPr>
          <p:spPr>
            <a:xfrm flipV="1">
              <a:off x="5326873" y="9818626"/>
              <a:ext cx="676505" cy="613398"/>
            </a:xfrm>
            <a:custGeom>
              <a:avLst/>
              <a:gdLst>
                <a:gd name="connsiteX0" fmla="*/ -8276 w 314242"/>
                <a:gd name="connsiteY0" fmla="*/ 285050 h 297587"/>
                <a:gd name="connsiteX1" fmla="*/ -13200 w 314242"/>
                <a:gd name="connsiteY1" fmla="*/ 204852 h 297587"/>
                <a:gd name="connsiteX2" fmla="*/ 83811 w 314242"/>
                <a:gd name="connsiteY2" fmla="*/ -6449 h 297587"/>
                <a:gd name="connsiteX3" fmla="*/ 93491 w 314242"/>
                <a:gd name="connsiteY3" fmla="*/ -12527 h 297587"/>
                <a:gd name="connsiteX4" fmla="*/ 227633 w 314242"/>
                <a:gd name="connsiteY4" fmla="*/ -12527 h 297587"/>
                <a:gd name="connsiteX5" fmla="*/ 249765 w 314242"/>
                <a:gd name="connsiteY5" fmla="*/ -9207 h 297587"/>
                <a:gd name="connsiteX6" fmla="*/ 290948 w 314242"/>
                <a:gd name="connsiteY6" fmla="*/ 45863 h 297587"/>
                <a:gd name="connsiteX7" fmla="*/ 254366 w 314242"/>
                <a:gd name="connsiteY7" fmla="*/ 92758 h 297587"/>
                <a:gd name="connsiteX8" fmla="*/ 177446 w 314242"/>
                <a:gd name="connsiteY8" fmla="*/ 162164 h 297587"/>
                <a:gd name="connsiteX9" fmla="*/ 191516 w 314242"/>
                <a:gd name="connsiteY9" fmla="*/ 96514 h 297587"/>
                <a:gd name="connsiteX10" fmla="*/ 32991 w 314242"/>
                <a:gd name="connsiteY10" fmla="*/ 241898 h 297587"/>
                <a:gd name="connsiteX11" fmla="*/ -8276 w 314242"/>
                <a:gd name="connsiteY11" fmla="*/ 285050 h 29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4242" h="297587">
                  <a:moveTo>
                    <a:pt x="-8276" y="285050"/>
                  </a:moveTo>
                  <a:cubicBezTo>
                    <a:pt x="-30788" y="265353"/>
                    <a:pt x="-23049" y="218219"/>
                    <a:pt x="-13200" y="204852"/>
                  </a:cubicBezTo>
                  <a:cubicBezTo>
                    <a:pt x="-3591" y="191810"/>
                    <a:pt x="64423" y="77042"/>
                    <a:pt x="83811" y="-6449"/>
                  </a:cubicBezTo>
                  <a:cubicBezTo>
                    <a:pt x="84304" y="-8573"/>
                    <a:pt x="86935" y="-12766"/>
                    <a:pt x="93491" y="-12527"/>
                  </a:cubicBezTo>
                  <a:lnTo>
                    <a:pt x="227633" y="-12527"/>
                  </a:lnTo>
                  <a:cubicBezTo>
                    <a:pt x="227633" y="-12527"/>
                    <a:pt x="245206" y="-11401"/>
                    <a:pt x="249765" y="-9207"/>
                  </a:cubicBezTo>
                  <a:cubicBezTo>
                    <a:pt x="264834" y="-1932"/>
                    <a:pt x="295169" y="16316"/>
                    <a:pt x="290948" y="45863"/>
                  </a:cubicBezTo>
                  <a:cubicBezTo>
                    <a:pt x="287050" y="73144"/>
                    <a:pt x="278608" y="79997"/>
                    <a:pt x="254366" y="92758"/>
                  </a:cubicBezTo>
                  <a:cubicBezTo>
                    <a:pt x="236540" y="102142"/>
                    <a:pt x="174885" y="167567"/>
                    <a:pt x="177446" y="162164"/>
                  </a:cubicBezTo>
                  <a:cubicBezTo>
                    <a:pt x="186352" y="143409"/>
                    <a:pt x="242012" y="101368"/>
                    <a:pt x="191516" y="96514"/>
                  </a:cubicBezTo>
                  <a:cubicBezTo>
                    <a:pt x="127737" y="90380"/>
                    <a:pt x="81771" y="113398"/>
                    <a:pt x="32991" y="241898"/>
                  </a:cubicBezTo>
                  <a:cubicBezTo>
                    <a:pt x="19315" y="277959"/>
                    <a:pt x="-8276" y="285050"/>
                    <a:pt x="-8276" y="285050"/>
                  </a:cubicBezTo>
                </a:path>
              </a:pathLst>
            </a:custGeom>
            <a:solidFill>
              <a:srgbClr val="230B02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AEDCDC-01B4-45B7-1899-4B0CE9B1EE20}"/>
                </a:ext>
              </a:extLst>
            </p:cNvPr>
            <p:cNvSpPr/>
            <p:nvPr/>
          </p:nvSpPr>
          <p:spPr>
            <a:xfrm flipV="1">
              <a:off x="5338660" y="9343003"/>
              <a:ext cx="494833" cy="866082"/>
            </a:xfrm>
            <a:custGeom>
              <a:avLst/>
              <a:gdLst>
                <a:gd name="connsiteX0" fmla="*/ 172198 w 229854"/>
                <a:gd name="connsiteY0" fmla="*/ 52642 h 420175"/>
                <a:gd name="connsiteX1" fmla="*/ 186267 w 229854"/>
                <a:gd name="connsiteY1" fmla="*/ -13008 h 420175"/>
                <a:gd name="connsiteX2" fmla="*/ 27742 w 229854"/>
                <a:gd name="connsiteY2" fmla="*/ 132376 h 420175"/>
                <a:gd name="connsiteX3" fmla="*/ -13525 w 229854"/>
                <a:gd name="connsiteY3" fmla="*/ 175528 h 420175"/>
                <a:gd name="connsiteX4" fmla="*/ -22670 w 229854"/>
                <a:gd name="connsiteY4" fmla="*/ 404867 h 420175"/>
                <a:gd name="connsiteX5" fmla="*/ 105605 w 229854"/>
                <a:gd name="connsiteY5" fmla="*/ 406274 h 420175"/>
                <a:gd name="connsiteX6" fmla="*/ 84964 w 229854"/>
                <a:gd name="connsiteY6" fmla="*/ 189598 h 420175"/>
                <a:gd name="connsiteX7" fmla="*/ 172198 w 229854"/>
                <a:gd name="connsiteY7" fmla="*/ 52642 h 42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854" h="420175">
                  <a:moveTo>
                    <a:pt x="172198" y="52642"/>
                  </a:moveTo>
                  <a:cubicBezTo>
                    <a:pt x="181104" y="33887"/>
                    <a:pt x="236764" y="-8154"/>
                    <a:pt x="186267" y="-13008"/>
                  </a:cubicBezTo>
                  <a:cubicBezTo>
                    <a:pt x="122489" y="-19142"/>
                    <a:pt x="76523" y="3876"/>
                    <a:pt x="27742" y="132376"/>
                  </a:cubicBezTo>
                  <a:cubicBezTo>
                    <a:pt x="14066" y="168437"/>
                    <a:pt x="-13525" y="175528"/>
                    <a:pt x="-13525" y="175528"/>
                  </a:cubicBezTo>
                  <a:lnTo>
                    <a:pt x="-22670" y="404867"/>
                  </a:lnTo>
                  <a:lnTo>
                    <a:pt x="105605" y="406274"/>
                  </a:lnTo>
                  <a:lnTo>
                    <a:pt x="84964" y="189598"/>
                  </a:lnTo>
                  <a:cubicBezTo>
                    <a:pt x="144058" y="101422"/>
                    <a:pt x="172198" y="52642"/>
                    <a:pt x="172198" y="52642"/>
                  </a:cubicBezTo>
                </a:path>
              </a:pathLst>
            </a:custGeom>
            <a:solidFill>
              <a:srgbClr val="C7834A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5DE3B5A-673F-95D6-FF50-52367A5B6F94}"/>
                </a:ext>
              </a:extLst>
            </p:cNvPr>
            <p:cNvSpPr/>
            <p:nvPr/>
          </p:nvSpPr>
          <p:spPr>
            <a:xfrm flipV="1">
              <a:off x="4543912" y="3954231"/>
              <a:ext cx="1425630" cy="6052584"/>
            </a:xfrm>
            <a:custGeom>
              <a:avLst/>
              <a:gdLst>
                <a:gd name="connsiteX0" fmla="*/ 534414 w 662217"/>
                <a:gd name="connsiteY0" fmla="*/ 2117717 h 2936379"/>
                <a:gd name="connsiteX1" fmla="*/ 512718 w 662217"/>
                <a:gd name="connsiteY1" fmla="*/ 2238859 h 2936379"/>
                <a:gd name="connsiteX2" fmla="*/ 516123 w 662217"/>
                <a:gd name="connsiteY2" fmla="*/ 2264874 h 2936379"/>
                <a:gd name="connsiteX3" fmla="*/ 560246 w 662217"/>
                <a:gd name="connsiteY3" fmla="*/ 2502092 h 2936379"/>
                <a:gd name="connsiteX4" fmla="*/ 598164 w 662217"/>
                <a:gd name="connsiteY4" fmla="*/ 2705936 h 2936379"/>
                <a:gd name="connsiteX5" fmla="*/ 639079 w 662217"/>
                <a:gd name="connsiteY5" fmla="*/ 2859832 h 2936379"/>
                <a:gd name="connsiteX6" fmla="*/ 546218 w 662217"/>
                <a:gd name="connsiteY6" fmla="*/ 2911553 h 2936379"/>
                <a:gd name="connsiteX7" fmla="*/ 468159 w 662217"/>
                <a:gd name="connsiteY7" fmla="*/ 2911553 h 2936379"/>
                <a:gd name="connsiteX8" fmla="*/ 309957 w 662217"/>
                <a:gd name="connsiteY8" fmla="*/ 2790172 h 2936379"/>
                <a:gd name="connsiteX9" fmla="*/ 151742 w 662217"/>
                <a:gd name="connsiteY9" fmla="*/ 2911553 h 2936379"/>
                <a:gd name="connsiteX10" fmla="*/ 73682 w 662217"/>
                <a:gd name="connsiteY10" fmla="*/ 2911553 h 2936379"/>
                <a:gd name="connsiteX11" fmla="*/ -20220 w 662217"/>
                <a:gd name="connsiteY11" fmla="*/ 2858130 h 2936379"/>
                <a:gd name="connsiteX12" fmla="*/ 21736 w 662217"/>
                <a:gd name="connsiteY12" fmla="*/ 2705936 h 2936379"/>
                <a:gd name="connsiteX13" fmla="*/ 59655 w 662217"/>
                <a:gd name="connsiteY13" fmla="*/ 2502092 h 2936379"/>
                <a:gd name="connsiteX14" fmla="*/ 59655 w 662217"/>
                <a:gd name="connsiteY14" fmla="*/ 2502092 h 2936379"/>
                <a:gd name="connsiteX15" fmla="*/ 103778 w 662217"/>
                <a:gd name="connsiteY15" fmla="*/ 2264874 h 2936379"/>
                <a:gd name="connsiteX16" fmla="*/ 107182 w 662217"/>
                <a:gd name="connsiteY16" fmla="*/ 2238859 h 2936379"/>
                <a:gd name="connsiteX17" fmla="*/ 85501 w 662217"/>
                <a:gd name="connsiteY17" fmla="*/ 2117717 h 2936379"/>
                <a:gd name="connsiteX18" fmla="*/ 10720 w 662217"/>
                <a:gd name="connsiteY18" fmla="*/ 1928098 h 2936379"/>
                <a:gd name="connsiteX19" fmla="*/ 7315 w 662217"/>
                <a:gd name="connsiteY19" fmla="*/ 1657028 h 2936379"/>
                <a:gd name="connsiteX20" fmla="*/ 64607 w 662217"/>
                <a:gd name="connsiteY20" fmla="*/ -24826 h 2936379"/>
                <a:gd name="connsiteX21" fmla="*/ 555293 w 662217"/>
                <a:gd name="connsiteY21" fmla="*/ -24826 h 2936379"/>
                <a:gd name="connsiteX22" fmla="*/ 612839 w 662217"/>
                <a:gd name="connsiteY22" fmla="*/ 1659181 h 2936379"/>
                <a:gd name="connsiteX23" fmla="*/ 610419 w 662217"/>
                <a:gd name="connsiteY23" fmla="*/ 1925059 h 2936379"/>
                <a:gd name="connsiteX24" fmla="*/ 534414 w 662217"/>
                <a:gd name="connsiteY24" fmla="*/ 2117717 h 293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2217" h="2936379">
                  <a:moveTo>
                    <a:pt x="534414" y="2117717"/>
                  </a:moveTo>
                  <a:cubicBezTo>
                    <a:pt x="510129" y="2151795"/>
                    <a:pt x="509538" y="2197437"/>
                    <a:pt x="512718" y="2238859"/>
                  </a:cubicBezTo>
                  <a:cubicBezTo>
                    <a:pt x="513394" y="2247554"/>
                    <a:pt x="514519" y="2256235"/>
                    <a:pt x="516123" y="2264874"/>
                  </a:cubicBezTo>
                  <a:lnTo>
                    <a:pt x="560246" y="2502092"/>
                  </a:lnTo>
                  <a:lnTo>
                    <a:pt x="598164" y="2705936"/>
                  </a:lnTo>
                  <a:cubicBezTo>
                    <a:pt x="598164" y="2705936"/>
                    <a:pt x="649561" y="2843047"/>
                    <a:pt x="639079" y="2859832"/>
                  </a:cubicBezTo>
                  <a:cubicBezTo>
                    <a:pt x="619705" y="2890828"/>
                    <a:pt x="585262" y="2911553"/>
                    <a:pt x="546218" y="2911553"/>
                  </a:cubicBezTo>
                  <a:lnTo>
                    <a:pt x="468159" y="2911553"/>
                  </a:lnTo>
                  <a:cubicBezTo>
                    <a:pt x="449024" y="2848182"/>
                    <a:pt x="385442" y="2790172"/>
                    <a:pt x="309957" y="2790172"/>
                  </a:cubicBezTo>
                  <a:cubicBezTo>
                    <a:pt x="234459" y="2790172"/>
                    <a:pt x="170877" y="2848182"/>
                    <a:pt x="151742" y="2911553"/>
                  </a:cubicBezTo>
                  <a:lnTo>
                    <a:pt x="73682" y="2911553"/>
                  </a:lnTo>
                  <a:cubicBezTo>
                    <a:pt x="33935" y="2911553"/>
                    <a:pt x="-1043" y="2890068"/>
                    <a:pt x="-20220" y="2858130"/>
                  </a:cubicBezTo>
                  <a:cubicBezTo>
                    <a:pt x="-30055" y="2841724"/>
                    <a:pt x="11043" y="2743924"/>
                    <a:pt x="21736" y="2705936"/>
                  </a:cubicBezTo>
                  <a:cubicBezTo>
                    <a:pt x="35764" y="2656030"/>
                    <a:pt x="59655" y="2502106"/>
                    <a:pt x="59655" y="2502092"/>
                  </a:cubicBezTo>
                  <a:lnTo>
                    <a:pt x="59655" y="2502092"/>
                  </a:lnTo>
                  <a:lnTo>
                    <a:pt x="103778" y="2264874"/>
                  </a:lnTo>
                  <a:cubicBezTo>
                    <a:pt x="105382" y="2256235"/>
                    <a:pt x="106507" y="2247554"/>
                    <a:pt x="107182" y="2238859"/>
                  </a:cubicBezTo>
                  <a:cubicBezTo>
                    <a:pt x="110362" y="2197437"/>
                    <a:pt x="109560" y="2151935"/>
                    <a:pt x="85501" y="2117717"/>
                  </a:cubicBezTo>
                  <a:cubicBezTo>
                    <a:pt x="54927" y="2074284"/>
                    <a:pt x="35046" y="2047551"/>
                    <a:pt x="10720" y="1928098"/>
                  </a:cubicBezTo>
                  <a:cubicBezTo>
                    <a:pt x="5584" y="1902899"/>
                    <a:pt x="4430" y="1682579"/>
                    <a:pt x="7315" y="1657028"/>
                  </a:cubicBezTo>
                  <a:lnTo>
                    <a:pt x="64607" y="-24826"/>
                  </a:lnTo>
                  <a:lnTo>
                    <a:pt x="555293" y="-24826"/>
                  </a:lnTo>
                  <a:lnTo>
                    <a:pt x="612839" y="1659181"/>
                  </a:lnTo>
                  <a:cubicBezTo>
                    <a:pt x="615526" y="1682959"/>
                    <a:pt x="614809" y="1901520"/>
                    <a:pt x="610419" y="1925059"/>
                  </a:cubicBezTo>
                  <a:cubicBezTo>
                    <a:pt x="587851" y="2046355"/>
                    <a:pt x="565719" y="2073791"/>
                    <a:pt x="534414" y="2117717"/>
                  </a:cubicBezTo>
                </a:path>
              </a:pathLst>
            </a:custGeom>
            <a:solidFill>
              <a:srgbClr val="470000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AAD794-FD72-7228-BF98-E85C53EEB8B2}"/>
                </a:ext>
              </a:extLst>
            </p:cNvPr>
            <p:cNvSpPr/>
            <p:nvPr/>
          </p:nvSpPr>
          <p:spPr>
            <a:xfrm flipV="1">
              <a:off x="4517305" y="3954231"/>
              <a:ext cx="1249287" cy="5748388"/>
            </a:xfrm>
            <a:custGeom>
              <a:avLst/>
              <a:gdLst>
                <a:gd name="connsiteX0" fmla="*/ 558905 w 580304"/>
                <a:gd name="connsiteY0" fmla="*/ 2763380 h 2788800"/>
                <a:gd name="connsiteX1" fmla="*/ 480846 w 580304"/>
                <a:gd name="connsiteY1" fmla="*/ 2763380 h 2788800"/>
                <a:gd name="connsiteX2" fmla="*/ 23406 w 580304"/>
                <a:gd name="connsiteY2" fmla="*/ 1779925 h 2788800"/>
                <a:gd name="connsiteX3" fmla="*/ 20184 w 580304"/>
                <a:gd name="connsiteY3" fmla="*/ -25421 h 2788800"/>
                <a:gd name="connsiteX4" fmla="*/ 558905 w 580304"/>
                <a:gd name="connsiteY4" fmla="*/ 2763380 h 278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304" h="2788800">
                  <a:moveTo>
                    <a:pt x="558905" y="2763380"/>
                  </a:moveTo>
                  <a:lnTo>
                    <a:pt x="480846" y="2763380"/>
                  </a:lnTo>
                  <a:cubicBezTo>
                    <a:pt x="374745" y="2290478"/>
                    <a:pt x="23406" y="1779925"/>
                    <a:pt x="23406" y="1779925"/>
                  </a:cubicBezTo>
                  <a:cubicBezTo>
                    <a:pt x="-75491" y="1601055"/>
                    <a:pt x="20184" y="-25421"/>
                    <a:pt x="20184" y="-25421"/>
                  </a:cubicBezTo>
                  <a:cubicBezTo>
                    <a:pt x="357861" y="413559"/>
                    <a:pt x="558905" y="2763380"/>
                    <a:pt x="558905" y="2763380"/>
                  </a:cubicBezTo>
                </a:path>
              </a:pathLst>
            </a:custGeom>
            <a:solidFill>
              <a:srgbClr val="771707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7481CC7-1443-9C84-AEFA-050A7229C3D4}"/>
                </a:ext>
              </a:extLst>
            </p:cNvPr>
            <p:cNvSpPr/>
            <p:nvPr/>
          </p:nvSpPr>
          <p:spPr>
            <a:xfrm flipV="1">
              <a:off x="5812361" y="6023102"/>
              <a:ext cx="166729" cy="2809477"/>
            </a:xfrm>
            <a:custGeom>
              <a:avLst/>
              <a:gdLst>
                <a:gd name="connsiteX0" fmla="*/ 20863 w 77447"/>
                <a:gd name="connsiteY0" fmla="*/ 1339925 h 1363003"/>
                <a:gd name="connsiteX1" fmla="*/ 19132 w 77447"/>
                <a:gd name="connsiteY1" fmla="*/ 1090776 h 1363003"/>
                <a:gd name="connsiteX2" fmla="*/ -23556 w 77447"/>
                <a:gd name="connsiteY2" fmla="*/ 38829 h 1363003"/>
                <a:gd name="connsiteX3" fmla="*/ 18654 w 77447"/>
                <a:gd name="connsiteY3" fmla="*/ -23078 h 1363003"/>
                <a:gd name="connsiteX4" fmla="*/ 20863 w 77447"/>
                <a:gd name="connsiteY4" fmla="*/ 1339925 h 136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47" h="1363003">
                  <a:moveTo>
                    <a:pt x="20863" y="1339925"/>
                  </a:moveTo>
                  <a:cubicBezTo>
                    <a:pt x="23902" y="1282014"/>
                    <a:pt x="21482" y="1111600"/>
                    <a:pt x="19132" y="1090776"/>
                  </a:cubicBezTo>
                  <a:lnTo>
                    <a:pt x="-23556" y="38829"/>
                  </a:lnTo>
                  <a:lnTo>
                    <a:pt x="18654" y="-23078"/>
                  </a:lnTo>
                  <a:cubicBezTo>
                    <a:pt x="18654" y="-23078"/>
                    <a:pt x="96446" y="449219"/>
                    <a:pt x="20863" y="1339925"/>
                  </a:cubicBezTo>
                </a:path>
              </a:pathLst>
            </a:custGeom>
            <a:solidFill>
              <a:srgbClr val="771707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22005FA-6595-7640-B713-E594B55DC9B7}"/>
                </a:ext>
              </a:extLst>
            </p:cNvPr>
            <p:cNvSpPr/>
            <p:nvPr/>
          </p:nvSpPr>
          <p:spPr>
            <a:xfrm flipV="1">
              <a:off x="4608222" y="2019160"/>
              <a:ext cx="1362241" cy="1515668"/>
            </a:xfrm>
            <a:custGeom>
              <a:avLst/>
              <a:gdLst>
                <a:gd name="connsiteX0" fmla="*/ 253544 w 602301"/>
                <a:gd name="connsiteY0" fmla="*/ -44782 h 782607"/>
                <a:gd name="connsiteX1" fmla="*/ -47564 w 602301"/>
                <a:gd name="connsiteY1" fmla="*/ 228173 h 782607"/>
                <a:gd name="connsiteX2" fmla="*/ -47564 w 602301"/>
                <a:gd name="connsiteY2" fmla="*/ 496415 h 782607"/>
                <a:gd name="connsiteX3" fmla="*/ 193846 w 602301"/>
                <a:gd name="connsiteY3" fmla="*/ 737825 h 782607"/>
                <a:gd name="connsiteX4" fmla="*/ 313327 w 602301"/>
                <a:gd name="connsiteY4" fmla="*/ 737825 h 782607"/>
                <a:gd name="connsiteX5" fmla="*/ 554738 w 602301"/>
                <a:gd name="connsiteY5" fmla="*/ 496415 h 782607"/>
                <a:gd name="connsiteX6" fmla="*/ 554738 w 602301"/>
                <a:gd name="connsiteY6" fmla="*/ 228173 h 782607"/>
                <a:gd name="connsiteX7" fmla="*/ 253544 w 602301"/>
                <a:gd name="connsiteY7" fmla="*/ -44782 h 78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2301" h="782607">
                  <a:moveTo>
                    <a:pt x="253544" y="-44782"/>
                  </a:moveTo>
                  <a:cubicBezTo>
                    <a:pt x="159361" y="-44782"/>
                    <a:pt x="-47564" y="62543"/>
                    <a:pt x="-47564" y="228173"/>
                  </a:cubicBezTo>
                  <a:lnTo>
                    <a:pt x="-47564" y="496415"/>
                  </a:lnTo>
                  <a:cubicBezTo>
                    <a:pt x="-47564" y="629192"/>
                    <a:pt x="61069" y="737825"/>
                    <a:pt x="193846" y="737825"/>
                  </a:cubicBezTo>
                  <a:lnTo>
                    <a:pt x="313327" y="737825"/>
                  </a:lnTo>
                  <a:cubicBezTo>
                    <a:pt x="446105" y="737825"/>
                    <a:pt x="554738" y="629192"/>
                    <a:pt x="554738" y="496415"/>
                  </a:cubicBezTo>
                  <a:lnTo>
                    <a:pt x="554738" y="228173"/>
                  </a:lnTo>
                  <a:cubicBezTo>
                    <a:pt x="554738" y="62543"/>
                    <a:pt x="348051" y="-44782"/>
                    <a:pt x="253544" y="-44782"/>
                  </a:cubicBezTo>
                </a:path>
              </a:pathLst>
            </a:custGeom>
            <a:solidFill>
              <a:srgbClr val="C7834A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BED771A-76AA-87D5-81DA-715203131965}"/>
                </a:ext>
              </a:extLst>
            </p:cNvPr>
            <p:cNvGrpSpPr/>
            <p:nvPr/>
          </p:nvGrpSpPr>
          <p:grpSpPr>
            <a:xfrm>
              <a:off x="4227983" y="1821563"/>
              <a:ext cx="1990022" cy="3754971"/>
              <a:chOff x="9275517" y="0"/>
              <a:chExt cx="879868" cy="1938859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78E8EF6-C146-4302-04C7-F5F8BFF4888D}"/>
                  </a:ext>
                </a:extLst>
              </p:cNvPr>
              <p:cNvSpPr/>
              <p:nvPr/>
            </p:nvSpPr>
            <p:spPr>
              <a:xfrm flipV="1">
                <a:off x="9663172" y="817881"/>
                <a:ext cx="190280" cy="211948"/>
              </a:xfrm>
              <a:custGeom>
                <a:avLst/>
                <a:gdLst>
                  <a:gd name="connsiteX0" fmla="*/ 142716 w 190280"/>
                  <a:gd name="connsiteY0" fmla="*/ -41300 h 211948"/>
                  <a:gd name="connsiteX1" fmla="*/ -47564 w 190280"/>
                  <a:gd name="connsiteY1" fmla="*/ -41300 h 211948"/>
                  <a:gd name="connsiteX2" fmla="*/ -47564 w 190280"/>
                  <a:gd name="connsiteY2" fmla="*/ 170648 h 211948"/>
                  <a:gd name="connsiteX3" fmla="*/ 142716 w 190280"/>
                  <a:gd name="connsiteY3" fmla="*/ 170648 h 211948"/>
                  <a:gd name="connsiteX4" fmla="*/ 142716 w 190280"/>
                  <a:gd name="connsiteY4" fmla="*/ -41300 h 21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280" h="211948">
                    <a:moveTo>
                      <a:pt x="142716" y="-41300"/>
                    </a:moveTo>
                    <a:lnTo>
                      <a:pt x="-47564" y="-41300"/>
                    </a:lnTo>
                    <a:lnTo>
                      <a:pt x="-47564" y="170648"/>
                    </a:lnTo>
                    <a:lnTo>
                      <a:pt x="142716" y="170648"/>
                    </a:lnTo>
                    <a:lnTo>
                      <a:pt x="142716" y="-41300"/>
                    </a:lnTo>
                  </a:path>
                </a:pathLst>
              </a:custGeom>
              <a:solidFill>
                <a:srgbClr val="C7834A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8CF7F0A-E27D-F6C8-E62B-CD17DE22ECC5}"/>
                  </a:ext>
                </a:extLst>
              </p:cNvPr>
              <p:cNvSpPr/>
              <p:nvPr/>
            </p:nvSpPr>
            <p:spPr>
              <a:xfrm flipV="1">
                <a:off x="9663172" y="834792"/>
                <a:ext cx="190280" cy="111883"/>
              </a:xfrm>
              <a:custGeom>
                <a:avLst/>
                <a:gdLst>
                  <a:gd name="connsiteX0" fmla="*/ -47564 w 190280"/>
                  <a:gd name="connsiteY0" fmla="*/ -16199 h 111883"/>
                  <a:gd name="connsiteX1" fmla="*/ 47576 w 190280"/>
                  <a:gd name="connsiteY1" fmla="*/ -41567 h 111883"/>
                  <a:gd name="connsiteX2" fmla="*/ 142716 w 190280"/>
                  <a:gd name="connsiteY2" fmla="*/ -16199 h 111883"/>
                  <a:gd name="connsiteX3" fmla="*/ 142716 w 190280"/>
                  <a:gd name="connsiteY3" fmla="*/ 70317 h 111883"/>
                  <a:gd name="connsiteX4" fmla="*/ -47564 w 190280"/>
                  <a:gd name="connsiteY4" fmla="*/ 70317 h 111883"/>
                  <a:gd name="connsiteX5" fmla="*/ -47564 w 190280"/>
                  <a:gd name="connsiteY5" fmla="*/ -16199 h 111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280" h="111883">
                    <a:moveTo>
                      <a:pt x="-47564" y="-16199"/>
                    </a:moveTo>
                    <a:cubicBezTo>
                      <a:pt x="-17680" y="-26639"/>
                      <a:pt x="25092" y="-41567"/>
                      <a:pt x="47576" y="-41567"/>
                    </a:cubicBezTo>
                    <a:cubicBezTo>
                      <a:pt x="71832" y="-41567"/>
                      <a:pt x="112832" y="-26639"/>
                      <a:pt x="142716" y="-16199"/>
                    </a:cubicBezTo>
                    <a:lnTo>
                      <a:pt x="142716" y="70317"/>
                    </a:lnTo>
                    <a:lnTo>
                      <a:pt x="-47564" y="70317"/>
                    </a:lnTo>
                    <a:lnTo>
                      <a:pt x="-47564" y="-16199"/>
                    </a:lnTo>
                  </a:path>
                </a:pathLst>
              </a:custGeom>
              <a:solidFill>
                <a:srgbClr val="936441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1813BA4-3893-32A3-FE0F-194463BBC076}"/>
                  </a:ext>
                </a:extLst>
              </p:cNvPr>
              <p:cNvSpPr/>
              <p:nvPr/>
            </p:nvSpPr>
            <p:spPr>
              <a:xfrm flipV="1">
                <a:off x="9361253" y="456328"/>
                <a:ext cx="104237" cy="139446"/>
              </a:xfrm>
              <a:custGeom>
                <a:avLst/>
                <a:gdLst>
                  <a:gd name="connsiteX0" fmla="*/ 57602 w 104237"/>
                  <a:gd name="connsiteY0" fmla="*/ -19291 h 139446"/>
                  <a:gd name="connsiteX1" fmla="*/ 57602 w 104237"/>
                  <a:gd name="connsiteY1" fmla="*/ 94942 h 139446"/>
                  <a:gd name="connsiteX2" fmla="*/ 4924 w 104237"/>
                  <a:gd name="connsiteY2" fmla="*/ 94942 h 139446"/>
                  <a:gd name="connsiteX3" fmla="*/ -45432 w 104237"/>
                  <a:gd name="connsiteY3" fmla="*/ 28996 h 139446"/>
                  <a:gd name="connsiteX4" fmla="*/ 4924 w 104237"/>
                  <a:gd name="connsiteY4" fmla="*/ -44504 h 139446"/>
                  <a:gd name="connsiteX5" fmla="*/ 58798 w 104237"/>
                  <a:gd name="connsiteY5" fmla="*/ -44504 h 139446"/>
                  <a:gd name="connsiteX6" fmla="*/ 57602 w 104237"/>
                  <a:gd name="connsiteY6" fmla="*/ -19291 h 139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237" h="139446">
                    <a:moveTo>
                      <a:pt x="57602" y="-19291"/>
                    </a:moveTo>
                    <a:lnTo>
                      <a:pt x="57602" y="94942"/>
                    </a:lnTo>
                    <a:lnTo>
                      <a:pt x="4924" y="94942"/>
                    </a:lnTo>
                    <a:cubicBezTo>
                      <a:pt x="-22765" y="94942"/>
                      <a:pt x="-45938" y="67070"/>
                      <a:pt x="-45432" y="28996"/>
                    </a:cubicBezTo>
                    <a:cubicBezTo>
                      <a:pt x="-44700" y="-26495"/>
                      <a:pt x="-22765" y="-44504"/>
                      <a:pt x="4924" y="-44504"/>
                    </a:cubicBezTo>
                    <a:lnTo>
                      <a:pt x="58798" y="-44504"/>
                    </a:lnTo>
                    <a:cubicBezTo>
                      <a:pt x="58024" y="-36189"/>
                      <a:pt x="57602" y="-27775"/>
                      <a:pt x="57602" y="-19291"/>
                    </a:cubicBezTo>
                  </a:path>
                </a:pathLst>
              </a:custGeom>
              <a:solidFill>
                <a:srgbClr val="C7834A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DFF24B8-68B3-0BAF-CE87-B9B932609C32}"/>
                  </a:ext>
                </a:extLst>
              </p:cNvPr>
              <p:cNvSpPr/>
              <p:nvPr/>
            </p:nvSpPr>
            <p:spPr>
              <a:xfrm flipV="1">
                <a:off x="9407241" y="496384"/>
                <a:ext cx="58361" cy="59346"/>
              </a:xfrm>
              <a:custGeom>
                <a:avLst/>
                <a:gdLst>
                  <a:gd name="connsiteX0" fmla="*/ 12780 w 58361"/>
                  <a:gd name="connsiteY0" fmla="*/ 14842 h 59346"/>
                  <a:gd name="connsiteX1" fmla="*/ -15909 w 58361"/>
                  <a:gd name="connsiteY1" fmla="*/ 14842 h 59346"/>
                  <a:gd name="connsiteX2" fmla="*/ -45582 w 58361"/>
                  <a:gd name="connsiteY2" fmla="*/ -14831 h 59346"/>
                  <a:gd name="connsiteX3" fmla="*/ -45582 w 58361"/>
                  <a:gd name="connsiteY3" fmla="*/ -14831 h 59346"/>
                  <a:gd name="connsiteX4" fmla="*/ -15909 w 58361"/>
                  <a:gd name="connsiteY4" fmla="*/ -44504 h 59346"/>
                  <a:gd name="connsiteX5" fmla="*/ 12780 w 58361"/>
                  <a:gd name="connsiteY5" fmla="*/ -44504 h 59346"/>
                  <a:gd name="connsiteX6" fmla="*/ 12780 w 58361"/>
                  <a:gd name="connsiteY6" fmla="*/ 14842 h 59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361" h="59346">
                    <a:moveTo>
                      <a:pt x="12780" y="14842"/>
                    </a:moveTo>
                    <a:lnTo>
                      <a:pt x="-15909" y="14842"/>
                    </a:lnTo>
                    <a:cubicBezTo>
                      <a:pt x="-32230" y="14842"/>
                      <a:pt x="-45582" y="1490"/>
                      <a:pt x="-45582" y="-14831"/>
                    </a:cubicBezTo>
                    <a:lnTo>
                      <a:pt x="-45582" y="-14831"/>
                    </a:lnTo>
                    <a:cubicBezTo>
                      <a:pt x="-45582" y="-31152"/>
                      <a:pt x="-32230" y="-44504"/>
                      <a:pt x="-15909" y="-44504"/>
                    </a:cubicBezTo>
                    <a:lnTo>
                      <a:pt x="12780" y="-44504"/>
                    </a:lnTo>
                    <a:lnTo>
                      <a:pt x="12780" y="14842"/>
                    </a:lnTo>
                  </a:path>
                </a:pathLst>
              </a:custGeom>
              <a:solidFill>
                <a:srgbClr val="936441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D05950B-2347-BC46-2CBE-82DE8F9892C3}"/>
                  </a:ext>
                </a:extLst>
              </p:cNvPr>
              <p:cNvSpPr/>
              <p:nvPr/>
            </p:nvSpPr>
            <p:spPr>
              <a:xfrm flipV="1">
                <a:off x="10051148" y="456328"/>
                <a:ext cx="104237" cy="139446"/>
              </a:xfrm>
              <a:custGeom>
                <a:avLst/>
                <a:gdLst>
                  <a:gd name="connsiteX0" fmla="*/ -48493 w 104237"/>
                  <a:gd name="connsiteY0" fmla="*/ -19291 h 139446"/>
                  <a:gd name="connsiteX1" fmla="*/ -48493 w 104237"/>
                  <a:gd name="connsiteY1" fmla="*/ 94942 h 139446"/>
                  <a:gd name="connsiteX2" fmla="*/ 4184 w 104237"/>
                  <a:gd name="connsiteY2" fmla="*/ 94942 h 139446"/>
                  <a:gd name="connsiteX3" fmla="*/ 54540 w 104237"/>
                  <a:gd name="connsiteY3" fmla="*/ 28996 h 139446"/>
                  <a:gd name="connsiteX4" fmla="*/ 4184 w 104237"/>
                  <a:gd name="connsiteY4" fmla="*/ -44504 h 139446"/>
                  <a:gd name="connsiteX5" fmla="*/ -49689 w 104237"/>
                  <a:gd name="connsiteY5" fmla="*/ -44504 h 139446"/>
                  <a:gd name="connsiteX6" fmla="*/ -48493 w 104237"/>
                  <a:gd name="connsiteY6" fmla="*/ -19291 h 139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237" h="139446">
                    <a:moveTo>
                      <a:pt x="-48493" y="-19291"/>
                    </a:moveTo>
                    <a:lnTo>
                      <a:pt x="-48493" y="94942"/>
                    </a:lnTo>
                    <a:lnTo>
                      <a:pt x="4184" y="94942"/>
                    </a:lnTo>
                    <a:cubicBezTo>
                      <a:pt x="31874" y="94942"/>
                      <a:pt x="55047" y="67070"/>
                      <a:pt x="54540" y="28996"/>
                    </a:cubicBezTo>
                    <a:cubicBezTo>
                      <a:pt x="53795" y="-26495"/>
                      <a:pt x="31874" y="-44504"/>
                      <a:pt x="4184" y="-44504"/>
                    </a:cubicBezTo>
                    <a:lnTo>
                      <a:pt x="-49689" y="-44504"/>
                    </a:lnTo>
                    <a:cubicBezTo>
                      <a:pt x="-48915" y="-36189"/>
                      <a:pt x="-48493" y="-27775"/>
                      <a:pt x="-48493" y="-19291"/>
                    </a:cubicBezTo>
                  </a:path>
                </a:pathLst>
              </a:custGeom>
              <a:solidFill>
                <a:srgbClr val="C7834A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D0E6A58-B719-BF95-E07F-2DCC2F575F4B}"/>
                  </a:ext>
                </a:extLst>
              </p:cNvPr>
              <p:cNvSpPr/>
              <p:nvPr/>
            </p:nvSpPr>
            <p:spPr>
              <a:xfrm flipV="1">
                <a:off x="10051036" y="496384"/>
                <a:ext cx="58347" cy="59346"/>
              </a:xfrm>
              <a:custGeom>
                <a:avLst/>
                <a:gdLst>
                  <a:gd name="connsiteX0" fmla="*/ -49547 w 58347"/>
                  <a:gd name="connsiteY0" fmla="*/ 14842 h 59346"/>
                  <a:gd name="connsiteX1" fmla="*/ -20859 w 58347"/>
                  <a:gd name="connsiteY1" fmla="*/ 14842 h 59346"/>
                  <a:gd name="connsiteX2" fmla="*/ 8800 w 58347"/>
                  <a:gd name="connsiteY2" fmla="*/ -14831 h 59346"/>
                  <a:gd name="connsiteX3" fmla="*/ 8800 w 58347"/>
                  <a:gd name="connsiteY3" fmla="*/ -14831 h 59346"/>
                  <a:gd name="connsiteX4" fmla="*/ -20859 w 58347"/>
                  <a:gd name="connsiteY4" fmla="*/ -44504 h 59346"/>
                  <a:gd name="connsiteX5" fmla="*/ -49547 w 58347"/>
                  <a:gd name="connsiteY5" fmla="*/ -44504 h 59346"/>
                  <a:gd name="connsiteX6" fmla="*/ -49547 w 58347"/>
                  <a:gd name="connsiteY6" fmla="*/ 14842 h 59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347" h="59346">
                    <a:moveTo>
                      <a:pt x="-49547" y="14842"/>
                    </a:moveTo>
                    <a:lnTo>
                      <a:pt x="-20859" y="14842"/>
                    </a:lnTo>
                    <a:cubicBezTo>
                      <a:pt x="-4552" y="14842"/>
                      <a:pt x="8800" y="1490"/>
                      <a:pt x="8800" y="-14831"/>
                    </a:cubicBezTo>
                    <a:lnTo>
                      <a:pt x="8800" y="-14831"/>
                    </a:lnTo>
                    <a:cubicBezTo>
                      <a:pt x="8800" y="-31152"/>
                      <a:pt x="-4552" y="-44504"/>
                      <a:pt x="-20859" y="-44504"/>
                    </a:cubicBezTo>
                    <a:lnTo>
                      <a:pt x="-49547" y="-44504"/>
                    </a:lnTo>
                    <a:lnTo>
                      <a:pt x="-49547" y="14842"/>
                    </a:lnTo>
                  </a:path>
                </a:pathLst>
              </a:custGeom>
              <a:solidFill>
                <a:srgbClr val="936441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C3B31D8-9CA0-1E4D-BC1A-DCFE0C85BACD}"/>
                  </a:ext>
                </a:extLst>
              </p:cNvPr>
              <p:cNvSpPr/>
              <p:nvPr/>
            </p:nvSpPr>
            <p:spPr>
              <a:xfrm flipV="1">
                <a:off x="9529803" y="524566"/>
                <a:ext cx="95024" cy="47471"/>
              </a:xfrm>
              <a:custGeom>
                <a:avLst/>
                <a:gdLst>
                  <a:gd name="connsiteX0" fmla="*/ 48536 w 95024"/>
                  <a:gd name="connsiteY0" fmla="*/ -20589 h 47471"/>
                  <a:gd name="connsiteX1" fmla="*/ 1768 w 95024"/>
                  <a:gd name="connsiteY1" fmla="*/ 3133 h 47471"/>
                  <a:gd name="connsiteX2" fmla="*/ 1768 w 95024"/>
                  <a:gd name="connsiteY2" fmla="*/ 3146 h 47471"/>
                  <a:gd name="connsiteX3" fmla="*/ -25345 w 95024"/>
                  <a:gd name="connsiteY3" fmla="*/ 3146 h 47471"/>
                  <a:gd name="connsiteX4" fmla="*/ -46450 w 95024"/>
                  <a:gd name="connsiteY4" fmla="*/ -20589 h 47471"/>
                  <a:gd name="connsiteX5" fmla="*/ -46450 w 95024"/>
                  <a:gd name="connsiteY5" fmla="*/ -20589 h 47471"/>
                  <a:gd name="connsiteX6" fmla="*/ -25345 w 95024"/>
                  <a:gd name="connsiteY6" fmla="*/ -44325 h 47471"/>
                  <a:gd name="connsiteX7" fmla="*/ 1768 w 95024"/>
                  <a:gd name="connsiteY7" fmla="*/ -44325 h 47471"/>
                  <a:gd name="connsiteX8" fmla="*/ 1768 w 95024"/>
                  <a:gd name="connsiteY8" fmla="*/ -44311 h 47471"/>
                  <a:gd name="connsiteX9" fmla="*/ 48536 w 95024"/>
                  <a:gd name="connsiteY9" fmla="*/ -20589 h 4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024" h="47471">
                    <a:moveTo>
                      <a:pt x="48536" y="-20589"/>
                    </a:moveTo>
                    <a:cubicBezTo>
                      <a:pt x="49620" y="-5084"/>
                      <a:pt x="27713" y="2795"/>
                      <a:pt x="1768" y="3133"/>
                    </a:cubicBezTo>
                    <a:lnTo>
                      <a:pt x="1768" y="3146"/>
                    </a:lnTo>
                    <a:lnTo>
                      <a:pt x="-25345" y="3146"/>
                    </a:lnTo>
                    <a:cubicBezTo>
                      <a:pt x="-36952" y="3146"/>
                      <a:pt x="-46450" y="-7532"/>
                      <a:pt x="-46450" y="-20589"/>
                    </a:cubicBezTo>
                    <a:lnTo>
                      <a:pt x="-46450" y="-20589"/>
                    </a:lnTo>
                    <a:cubicBezTo>
                      <a:pt x="-46450" y="-33646"/>
                      <a:pt x="-36952" y="-44325"/>
                      <a:pt x="-25345" y="-44325"/>
                    </a:cubicBezTo>
                    <a:lnTo>
                      <a:pt x="1768" y="-44325"/>
                    </a:lnTo>
                    <a:lnTo>
                      <a:pt x="1768" y="-44311"/>
                    </a:lnTo>
                    <a:cubicBezTo>
                      <a:pt x="27713" y="-43973"/>
                      <a:pt x="47326" y="-38008"/>
                      <a:pt x="48536" y="-20589"/>
                    </a:cubicBezTo>
                  </a:path>
                </a:pathLst>
              </a:custGeom>
              <a:solidFill>
                <a:srgbClr val="D37959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84A56D6-3E50-99BD-733B-314759617EF9}"/>
                  </a:ext>
                </a:extLst>
              </p:cNvPr>
              <p:cNvSpPr/>
              <p:nvPr/>
            </p:nvSpPr>
            <p:spPr>
              <a:xfrm flipV="1">
                <a:off x="9891797" y="524566"/>
                <a:ext cx="95024" cy="47471"/>
              </a:xfrm>
              <a:custGeom>
                <a:avLst/>
                <a:gdLst>
                  <a:gd name="connsiteX0" fmla="*/ -48641 w 95024"/>
                  <a:gd name="connsiteY0" fmla="*/ -20589 h 47471"/>
                  <a:gd name="connsiteX1" fmla="*/ -1859 w 95024"/>
                  <a:gd name="connsiteY1" fmla="*/ 3133 h 47471"/>
                  <a:gd name="connsiteX2" fmla="*/ -1859 w 95024"/>
                  <a:gd name="connsiteY2" fmla="*/ 3146 h 47471"/>
                  <a:gd name="connsiteX3" fmla="*/ 25254 w 95024"/>
                  <a:gd name="connsiteY3" fmla="*/ 3146 h 47471"/>
                  <a:gd name="connsiteX4" fmla="*/ 46345 w 95024"/>
                  <a:gd name="connsiteY4" fmla="*/ -20589 h 47471"/>
                  <a:gd name="connsiteX5" fmla="*/ 46345 w 95024"/>
                  <a:gd name="connsiteY5" fmla="*/ -20589 h 47471"/>
                  <a:gd name="connsiteX6" fmla="*/ 25254 w 95024"/>
                  <a:gd name="connsiteY6" fmla="*/ -44325 h 47471"/>
                  <a:gd name="connsiteX7" fmla="*/ -1859 w 95024"/>
                  <a:gd name="connsiteY7" fmla="*/ -44325 h 47471"/>
                  <a:gd name="connsiteX8" fmla="*/ -1859 w 95024"/>
                  <a:gd name="connsiteY8" fmla="*/ -44311 h 47471"/>
                  <a:gd name="connsiteX9" fmla="*/ -48641 w 95024"/>
                  <a:gd name="connsiteY9" fmla="*/ -20589 h 4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024" h="47471">
                    <a:moveTo>
                      <a:pt x="-48641" y="-20589"/>
                    </a:moveTo>
                    <a:cubicBezTo>
                      <a:pt x="-49724" y="-5084"/>
                      <a:pt x="-27803" y="2795"/>
                      <a:pt x="-1859" y="3133"/>
                    </a:cubicBezTo>
                    <a:lnTo>
                      <a:pt x="-1859" y="3146"/>
                    </a:lnTo>
                    <a:lnTo>
                      <a:pt x="25254" y="3146"/>
                    </a:lnTo>
                    <a:cubicBezTo>
                      <a:pt x="36848" y="3146"/>
                      <a:pt x="46345" y="-7532"/>
                      <a:pt x="46345" y="-20589"/>
                    </a:cubicBezTo>
                    <a:lnTo>
                      <a:pt x="46345" y="-20589"/>
                    </a:lnTo>
                    <a:cubicBezTo>
                      <a:pt x="46345" y="-33646"/>
                      <a:pt x="36848" y="-44325"/>
                      <a:pt x="25254" y="-44325"/>
                    </a:cubicBezTo>
                    <a:lnTo>
                      <a:pt x="-1859" y="-44325"/>
                    </a:lnTo>
                    <a:lnTo>
                      <a:pt x="-1859" y="-44311"/>
                    </a:lnTo>
                    <a:cubicBezTo>
                      <a:pt x="-27803" y="-43973"/>
                      <a:pt x="-47417" y="-38008"/>
                      <a:pt x="-48641" y="-20589"/>
                    </a:cubicBezTo>
                  </a:path>
                </a:pathLst>
              </a:custGeom>
              <a:solidFill>
                <a:srgbClr val="D37959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550BE61-8A8E-EAEB-FCC1-EAF92AD946EA}"/>
                  </a:ext>
                </a:extLst>
              </p:cNvPr>
              <p:cNvSpPr/>
              <p:nvPr/>
            </p:nvSpPr>
            <p:spPr>
              <a:xfrm flipV="1">
                <a:off x="9530700" y="286541"/>
                <a:ext cx="109110" cy="51094"/>
              </a:xfrm>
              <a:custGeom>
                <a:avLst/>
                <a:gdLst>
                  <a:gd name="connsiteX0" fmla="*/ -38685 w 109110"/>
                  <a:gd name="connsiteY0" fmla="*/ -46184 h 51094"/>
                  <a:gd name="connsiteX1" fmla="*/ -45144 w 109110"/>
                  <a:gd name="connsiteY1" fmla="*/ -41640 h 51094"/>
                  <a:gd name="connsiteX2" fmla="*/ -44018 w 109110"/>
                  <a:gd name="connsiteY2" fmla="*/ -28667 h 51094"/>
                  <a:gd name="connsiteX3" fmla="*/ 55667 w 109110"/>
                  <a:gd name="connsiteY3" fmla="*/ 4762 h 51094"/>
                  <a:gd name="connsiteX4" fmla="*/ 62590 w 109110"/>
                  <a:gd name="connsiteY4" fmla="*/ -5030 h 51094"/>
                  <a:gd name="connsiteX5" fmla="*/ 56722 w 109110"/>
                  <a:gd name="connsiteY5" fmla="*/ -14133 h 51094"/>
                  <a:gd name="connsiteX6" fmla="*/ -36125 w 109110"/>
                  <a:gd name="connsiteY6" fmla="*/ -44876 h 51094"/>
                  <a:gd name="connsiteX7" fmla="*/ -38685 w 109110"/>
                  <a:gd name="connsiteY7" fmla="*/ -46184 h 51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110" h="51094">
                    <a:moveTo>
                      <a:pt x="-38685" y="-46184"/>
                    </a:moveTo>
                    <a:cubicBezTo>
                      <a:pt x="-41035" y="-46522"/>
                      <a:pt x="-43567" y="-44876"/>
                      <a:pt x="-45144" y="-41640"/>
                    </a:cubicBezTo>
                    <a:cubicBezTo>
                      <a:pt x="-47324" y="-37166"/>
                      <a:pt x="-46818" y="-31355"/>
                      <a:pt x="-44018" y="-28667"/>
                    </a:cubicBezTo>
                    <a:cubicBezTo>
                      <a:pt x="-6128" y="7745"/>
                      <a:pt x="53163" y="4903"/>
                      <a:pt x="55667" y="4762"/>
                    </a:cubicBezTo>
                    <a:cubicBezTo>
                      <a:pt x="59213" y="4565"/>
                      <a:pt x="62308" y="190"/>
                      <a:pt x="62590" y="-5030"/>
                    </a:cubicBezTo>
                    <a:cubicBezTo>
                      <a:pt x="62885" y="-10250"/>
                      <a:pt x="60240" y="-14316"/>
                      <a:pt x="56722" y="-14133"/>
                    </a:cubicBezTo>
                    <a:cubicBezTo>
                      <a:pt x="56146" y="-14105"/>
                      <a:pt x="-1302" y="-11404"/>
                      <a:pt x="-36125" y="-44876"/>
                    </a:cubicBezTo>
                    <a:cubicBezTo>
                      <a:pt x="-36913" y="-45622"/>
                      <a:pt x="-37785" y="-46044"/>
                      <a:pt x="-38685" y="-46184"/>
                    </a:cubicBezTo>
                  </a:path>
                </a:pathLst>
              </a:custGeom>
              <a:solidFill>
                <a:srgbClr val="1E1A19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AA568DC-D8A2-673D-2901-8B1DF3191F42}"/>
                  </a:ext>
                </a:extLst>
              </p:cNvPr>
              <p:cNvSpPr/>
              <p:nvPr/>
            </p:nvSpPr>
            <p:spPr>
              <a:xfrm flipV="1">
                <a:off x="9876816" y="286541"/>
                <a:ext cx="109115" cy="51094"/>
              </a:xfrm>
              <a:custGeom>
                <a:avLst/>
                <a:gdLst>
                  <a:gd name="connsiteX0" fmla="*/ 52679 w 109115"/>
                  <a:gd name="connsiteY0" fmla="*/ -46184 h 51094"/>
                  <a:gd name="connsiteX1" fmla="*/ 59137 w 109115"/>
                  <a:gd name="connsiteY1" fmla="*/ -41640 h 51094"/>
                  <a:gd name="connsiteX2" fmla="*/ 57998 w 109115"/>
                  <a:gd name="connsiteY2" fmla="*/ -28667 h 51094"/>
                  <a:gd name="connsiteX3" fmla="*/ -41687 w 109115"/>
                  <a:gd name="connsiteY3" fmla="*/ 4762 h 51094"/>
                  <a:gd name="connsiteX4" fmla="*/ -48610 w 109115"/>
                  <a:gd name="connsiteY4" fmla="*/ -5030 h 51094"/>
                  <a:gd name="connsiteX5" fmla="*/ -42729 w 109115"/>
                  <a:gd name="connsiteY5" fmla="*/ -14133 h 51094"/>
                  <a:gd name="connsiteX6" fmla="*/ 50119 w 109115"/>
                  <a:gd name="connsiteY6" fmla="*/ -44876 h 51094"/>
                  <a:gd name="connsiteX7" fmla="*/ 52679 w 109115"/>
                  <a:gd name="connsiteY7" fmla="*/ -46184 h 51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115" h="51094">
                    <a:moveTo>
                      <a:pt x="52679" y="-46184"/>
                    </a:moveTo>
                    <a:cubicBezTo>
                      <a:pt x="55015" y="-46522"/>
                      <a:pt x="57561" y="-44876"/>
                      <a:pt x="59137" y="-41640"/>
                    </a:cubicBezTo>
                    <a:cubicBezTo>
                      <a:pt x="61304" y="-37166"/>
                      <a:pt x="60812" y="-31355"/>
                      <a:pt x="57998" y="-28667"/>
                    </a:cubicBezTo>
                    <a:cubicBezTo>
                      <a:pt x="20121" y="7745"/>
                      <a:pt x="-39169" y="4903"/>
                      <a:pt x="-41687" y="4762"/>
                    </a:cubicBezTo>
                    <a:cubicBezTo>
                      <a:pt x="-45219" y="4565"/>
                      <a:pt x="-48314" y="190"/>
                      <a:pt x="-48610" y="-5030"/>
                    </a:cubicBezTo>
                    <a:cubicBezTo>
                      <a:pt x="-48891" y="-10250"/>
                      <a:pt x="-46246" y="-14316"/>
                      <a:pt x="-42729" y="-14133"/>
                    </a:cubicBezTo>
                    <a:cubicBezTo>
                      <a:pt x="-42151" y="-14105"/>
                      <a:pt x="15296" y="-11404"/>
                      <a:pt x="50119" y="-44876"/>
                    </a:cubicBezTo>
                    <a:cubicBezTo>
                      <a:pt x="50893" y="-45622"/>
                      <a:pt x="51779" y="-46044"/>
                      <a:pt x="52679" y="-46184"/>
                    </a:cubicBezTo>
                  </a:path>
                </a:pathLst>
              </a:custGeom>
              <a:solidFill>
                <a:srgbClr val="1E1A19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32862A6-8C9F-BDC3-481A-5F78BA553AAD}"/>
                  </a:ext>
                </a:extLst>
              </p:cNvPr>
              <p:cNvSpPr/>
              <p:nvPr/>
            </p:nvSpPr>
            <p:spPr>
              <a:xfrm flipV="1">
                <a:off x="9553751" y="389059"/>
                <a:ext cx="105495" cy="105495"/>
              </a:xfrm>
              <a:custGeom>
                <a:avLst/>
                <a:gdLst>
                  <a:gd name="connsiteX0" fmla="*/ 58866 w 105495"/>
                  <a:gd name="connsiteY0" fmla="*/ 7565 h 105495"/>
                  <a:gd name="connsiteX1" fmla="*/ 6118 w 105495"/>
                  <a:gd name="connsiteY1" fmla="*/ -45183 h 105495"/>
                  <a:gd name="connsiteX2" fmla="*/ -46629 w 105495"/>
                  <a:gd name="connsiteY2" fmla="*/ 7565 h 105495"/>
                  <a:gd name="connsiteX3" fmla="*/ 6118 w 105495"/>
                  <a:gd name="connsiteY3" fmla="*/ 60313 h 105495"/>
                  <a:gd name="connsiteX4" fmla="*/ 58866 w 105495"/>
                  <a:gd name="connsiteY4" fmla="*/ 7565 h 10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95" h="105495">
                    <a:moveTo>
                      <a:pt x="58866" y="7565"/>
                    </a:moveTo>
                    <a:cubicBezTo>
                      <a:pt x="58866" y="-21559"/>
                      <a:pt x="35243" y="-45183"/>
                      <a:pt x="6118" y="-45183"/>
                    </a:cubicBezTo>
                    <a:cubicBezTo>
                      <a:pt x="-23020" y="-45183"/>
                      <a:pt x="-46629" y="-21559"/>
                      <a:pt x="-46629" y="7565"/>
                    </a:cubicBezTo>
                    <a:cubicBezTo>
                      <a:pt x="-46629" y="36704"/>
                      <a:pt x="-23020" y="60313"/>
                      <a:pt x="6118" y="60313"/>
                    </a:cubicBezTo>
                    <a:cubicBezTo>
                      <a:pt x="35243" y="60313"/>
                      <a:pt x="58866" y="36704"/>
                      <a:pt x="58866" y="7565"/>
                    </a:cubicBezTo>
                  </a:path>
                </a:pathLst>
              </a:custGeom>
              <a:solidFill>
                <a:srgbClr val="8C5528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9EE2180-9F4D-4B59-D035-A4F37E28751A}"/>
                  </a:ext>
                </a:extLst>
              </p:cNvPr>
              <p:cNvSpPr/>
              <p:nvPr/>
            </p:nvSpPr>
            <p:spPr>
              <a:xfrm flipV="1">
                <a:off x="9561841" y="405254"/>
                <a:ext cx="89315" cy="89301"/>
              </a:xfrm>
              <a:custGeom>
                <a:avLst/>
                <a:gdLst>
                  <a:gd name="connsiteX0" fmla="*/ 42686 w 89315"/>
                  <a:gd name="connsiteY0" fmla="*/ -460 h 89301"/>
                  <a:gd name="connsiteX1" fmla="*/ -1972 w 89315"/>
                  <a:gd name="connsiteY1" fmla="*/ -45118 h 89301"/>
                  <a:gd name="connsiteX2" fmla="*/ -46629 w 89315"/>
                  <a:gd name="connsiteY2" fmla="*/ -460 h 89301"/>
                  <a:gd name="connsiteX3" fmla="*/ -1972 w 89315"/>
                  <a:gd name="connsiteY3" fmla="*/ 44184 h 89301"/>
                  <a:gd name="connsiteX4" fmla="*/ 42686 w 89315"/>
                  <a:gd name="connsiteY4" fmla="*/ -460 h 89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315" h="89301">
                    <a:moveTo>
                      <a:pt x="42686" y="-460"/>
                    </a:moveTo>
                    <a:cubicBezTo>
                      <a:pt x="42686" y="-25124"/>
                      <a:pt x="22693" y="-45118"/>
                      <a:pt x="-1972" y="-45118"/>
                    </a:cubicBezTo>
                    <a:cubicBezTo>
                      <a:pt x="-26636" y="-45118"/>
                      <a:pt x="-46629" y="-25124"/>
                      <a:pt x="-46629" y="-460"/>
                    </a:cubicBezTo>
                    <a:cubicBezTo>
                      <a:pt x="-46629" y="24191"/>
                      <a:pt x="-26636" y="44184"/>
                      <a:pt x="-1972" y="44184"/>
                    </a:cubicBezTo>
                    <a:cubicBezTo>
                      <a:pt x="22693" y="44184"/>
                      <a:pt x="42686" y="24191"/>
                      <a:pt x="42686" y="-460"/>
                    </a:cubicBezTo>
                  </a:path>
                </a:pathLst>
              </a:custGeom>
              <a:solidFill>
                <a:srgbClr val="F9FFFC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8C15459-6937-81AB-B2F2-E0869940854C}"/>
                  </a:ext>
                </a:extLst>
              </p:cNvPr>
              <p:cNvSpPr/>
              <p:nvPr/>
            </p:nvSpPr>
            <p:spPr>
              <a:xfrm flipV="1">
                <a:off x="9577613" y="421026"/>
                <a:ext cx="57756" cy="57756"/>
              </a:xfrm>
              <a:custGeom>
                <a:avLst/>
                <a:gdLst>
                  <a:gd name="connsiteX0" fmla="*/ 3896 w 57756"/>
                  <a:gd name="connsiteY0" fmla="*/ -16232 h 57756"/>
                  <a:gd name="connsiteX1" fmla="*/ -8809 w 57756"/>
                  <a:gd name="connsiteY1" fmla="*/ -3528 h 57756"/>
                  <a:gd name="connsiteX2" fmla="*/ -1802 w 57756"/>
                  <a:gd name="connsiteY2" fmla="*/ 7827 h 57756"/>
                  <a:gd name="connsiteX3" fmla="*/ -17744 w 57756"/>
                  <a:gd name="connsiteY3" fmla="*/ 12639 h 57756"/>
                  <a:gd name="connsiteX4" fmla="*/ -46629 w 57756"/>
                  <a:gd name="connsiteY4" fmla="*/ -16232 h 57756"/>
                  <a:gd name="connsiteX5" fmla="*/ -17744 w 57756"/>
                  <a:gd name="connsiteY5" fmla="*/ -45118 h 57756"/>
                  <a:gd name="connsiteX6" fmla="*/ 11128 w 57756"/>
                  <a:gd name="connsiteY6" fmla="*/ -16232 h 57756"/>
                  <a:gd name="connsiteX7" fmla="*/ 11015 w 57756"/>
                  <a:gd name="connsiteY7" fmla="*/ -14038 h 57756"/>
                  <a:gd name="connsiteX8" fmla="*/ 3896 w 57756"/>
                  <a:gd name="connsiteY8" fmla="*/ -16232 h 57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756" h="57756">
                    <a:moveTo>
                      <a:pt x="3896" y="-16232"/>
                    </a:moveTo>
                    <a:cubicBezTo>
                      <a:pt x="-3125" y="-16232"/>
                      <a:pt x="-8809" y="-10534"/>
                      <a:pt x="-8809" y="-3528"/>
                    </a:cubicBezTo>
                    <a:cubicBezTo>
                      <a:pt x="-8809" y="1454"/>
                      <a:pt x="-5953" y="5745"/>
                      <a:pt x="-1802" y="7827"/>
                    </a:cubicBezTo>
                    <a:cubicBezTo>
                      <a:pt x="-6361" y="10866"/>
                      <a:pt x="-11849" y="12639"/>
                      <a:pt x="-17744" y="12639"/>
                    </a:cubicBezTo>
                    <a:cubicBezTo>
                      <a:pt x="-33699" y="12639"/>
                      <a:pt x="-46629" y="-291"/>
                      <a:pt x="-46629" y="-16232"/>
                    </a:cubicBezTo>
                    <a:cubicBezTo>
                      <a:pt x="-46629" y="-32188"/>
                      <a:pt x="-33699" y="-45118"/>
                      <a:pt x="-17744" y="-45118"/>
                    </a:cubicBezTo>
                    <a:cubicBezTo>
                      <a:pt x="-1789" y="-45118"/>
                      <a:pt x="11128" y="-32188"/>
                      <a:pt x="11128" y="-16232"/>
                    </a:cubicBezTo>
                    <a:cubicBezTo>
                      <a:pt x="11128" y="-15501"/>
                      <a:pt x="11071" y="-14769"/>
                      <a:pt x="11015" y="-14038"/>
                    </a:cubicBezTo>
                    <a:cubicBezTo>
                      <a:pt x="8989" y="-15417"/>
                      <a:pt x="6541" y="-16232"/>
                      <a:pt x="3896" y="-16232"/>
                    </a:cubicBezTo>
                  </a:path>
                </a:pathLst>
              </a:custGeom>
              <a:solidFill>
                <a:srgbClr val="3F1600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4378121-8A0E-8E1A-4EDD-ADB65B47427B}"/>
                  </a:ext>
                </a:extLst>
              </p:cNvPr>
              <p:cNvSpPr/>
              <p:nvPr/>
            </p:nvSpPr>
            <p:spPr>
              <a:xfrm flipV="1">
                <a:off x="9553792" y="389059"/>
                <a:ext cx="105406" cy="36758"/>
              </a:xfrm>
              <a:custGeom>
                <a:avLst/>
                <a:gdLst>
                  <a:gd name="connsiteX0" fmla="*/ 6077 w 105406"/>
                  <a:gd name="connsiteY0" fmla="*/ -34900 h 36758"/>
                  <a:gd name="connsiteX1" fmla="*/ 45628 w 105406"/>
                  <a:gd name="connsiteY1" fmla="*/ -44917 h 36758"/>
                  <a:gd name="connsiteX2" fmla="*/ 56996 w 105406"/>
                  <a:gd name="connsiteY2" fmla="*/ -31846 h 36758"/>
                  <a:gd name="connsiteX3" fmla="*/ 6077 w 105406"/>
                  <a:gd name="connsiteY3" fmla="*/ -8702 h 36758"/>
                  <a:gd name="connsiteX4" fmla="*/ -44856 w 105406"/>
                  <a:gd name="connsiteY4" fmla="*/ -31846 h 36758"/>
                  <a:gd name="connsiteX5" fmla="*/ -33473 w 105406"/>
                  <a:gd name="connsiteY5" fmla="*/ -44917 h 36758"/>
                  <a:gd name="connsiteX6" fmla="*/ 6077 w 105406"/>
                  <a:gd name="connsiteY6" fmla="*/ -34900 h 36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406" h="36758">
                    <a:moveTo>
                      <a:pt x="6077" y="-34900"/>
                    </a:moveTo>
                    <a:cubicBezTo>
                      <a:pt x="20344" y="-34900"/>
                      <a:pt x="33795" y="-41118"/>
                      <a:pt x="45628" y="-44917"/>
                    </a:cubicBezTo>
                    <a:cubicBezTo>
                      <a:pt x="54520" y="-47773"/>
                      <a:pt x="62427" y="-38755"/>
                      <a:pt x="56996" y="-31846"/>
                    </a:cubicBezTo>
                    <a:cubicBezTo>
                      <a:pt x="46036" y="-17889"/>
                      <a:pt x="27323" y="-8702"/>
                      <a:pt x="6077" y="-8702"/>
                    </a:cubicBezTo>
                    <a:cubicBezTo>
                      <a:pt x="-15168" y="-8702"/>
                      <a:pt x="-33881" y="-17889"/>
                      <a:pt x="-44856" y="-31846"/>
                    </a:cubicBezTo>
                    <a:cubicBezTo>
                      <a:pt x="-50273" y="-38755"/>
                      <a:pt x="-42365" y="-47773"/>
                      <a:pt x="-33473" y="-44917"/>
                    </a:cubicBezTo>
                    <a:cubicBezTo>
                      <a:pt x="-21640" y="-41118"/>
                      <a:pt x="-8189" y="-34900"/>
                      <a:pt x="6077" y="-34900"/>
                    </a:cubicBezTo>
                  </a:path>
                </a:pathLst>
              </a:custGeom>
              <a:solidFill>
                <a:srgbClr val="4F321F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2B64FE6-6FFF-4E55-16B6-27C4C7109990}"/>
                  </a:ext>
                </a:extLst>
              </p:cNvPr>
              <p:cNvSpPr/>
              <p:nvPr/>
            </p:nvSpPr>
            <p:spPr>
              <a:xfrm flipV="1">
                <a:off x="9857392" y="389059"/>
                <a:ext cx="105495" cy="105495"/>
              </a:xfrm>
              <a:custGeom>
                <a:avLst/>
                <a:gdLst>
                  <a:gd name="connsiteX0" fmla="*/ 56996 w 105495"/>
                  <a:gd name="connsiteY0" fmla="*/ 7565 h 105495"/>
                  <a:gd name="connsiteX1" fmla="*/ 4249 w 105495"/>
                  <a:gd name="connsiteY1" fmla="*/ -45183 h 105495"/>
                  <a:gd name="connsiteX2" fmla="*/ -48500 w 105495"/>
                  <a:gd name="connsiteY2" fmla="*/ 7565 h 105495"/>
                  <a:gd name="connsiteX3" fmla="*/ 4249 w 105495"/>
                  <a:gd name="connsiteY3" fmla="*/ 60313 h 105495"/>
                  <a:gd name="connsiteX4" fmla="*/ 56996 w 105495"/>
                  <a:gd name="connsiteY4" fmla="*/ 7565 h 10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95" h="105495">
                    <a:moveTo>
                      <a:pt x="56996" y="7565"/>
                    </a:moveTo>
                    <a:cubicBezTo>
                      <a:pt x="56996" y="-21559"/>
                      <a:pt x="33373" y="-45183"/>
                      <a:pt x="4249" y="-45183"/>
                    </a:cubicBezTo>
                    <a:cubicBezTo>
                      <a:pt x="-24890" y="-45183"/>
                      <a:pt x="-48500" y="-21559"/>
                      <a:pt x="-48500" y="7565"/>
                    </a:cubicBezTo>
                    <a:cubicBezTo>
                      <a:pt x="-48500" y="36704"/>
                      <a:pt x="-24890" y="60313"/>
                      <a:pt x="4249" y="60313"/>
                    </a:cubicBezTo>
                    <a:cubicBezTo>
                      <a:pt x="33373" y="60313"/>
                      <a:pt x="56996" y="36704"/>
                      <a:pt x="56996" y="7565"/>
                    </a:cubicBezTo>
                  </a:path>
                </a:pathLst>
              </a:custGeom>
              <a:solidFill>
                <a:srgbClr val="8C5528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1B5A1C0-C987-03FC-EDAB-E4044B159BB3}"/>
                  </a:ext>
                </a:extLst>
              </p:cNvPr>
              <p:cNvSpPr/>
              <p:nvPr/>
            </p:nvSpPr>
            <p:spPr>
              <a:xfrm flipV="1">
                <a:off x="9865482" y="405254"/>
                <a:ext cx="89301" cy="89301"/>
              </a:xfrm>
              <a:custGeom>
                <a:avLst/>
                <a:gdLst>
                  <a:gd name="connsiteX0" fmla="*/ 40802 w 89301"/>
                  <a:gd name="connsiteY0" fmla="*/ -460 h 89301"/>
                  <a:gd name="connsiteX1" fmla="*/ -3842 w 89301"/>
                  <a:gd name="connsiteY1" fmla="*/ -45118 h 89301"/>
                  <a:gd name="connsiteX2" fmla="*/ -48500 w 89301"/>
                  <a:gd name="connsiteY2" fmla="*/ -460 h 89301"/>
                  <a:gd name="connsiteX3" fmla="*/ -3842 w 89301"/>
                  <a:gd name="connsiteY3" fmla="*/ 44184 h 89301"/>
                  <a:gd name="connsiteX4" fmla="*/ 40802 w 89301"/>
                  <a:gd name="connsiteY4" fmla="*/ -460 h 89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301" h="89301">
                    <a:moveTo>
                      <a:pt x="40802" y="-460"/>
                    </a:moveTo>
                    <a:cubicBezTo>
                      <a:pt x="40802" y="-25124"/>
                      <a:pt x="20822" y="-45118"/>
                      <a:pt x="-3842" y="-45118"/>
                    </a:cubicBezTo>
                    <a:cubicBezTo>
                      <a:pt x="-28506" y="-45118"/>
                      <a:pt x="-48500" y="-25124"/>
                      <a:pt x="-48500" y="-460"/>
                    </a:cubicBezTo>
                    <a:cubicBezTo>
                      <a:pt x="-48500" y="24191"/>
                      <a:pt x="-28506" y="44184"/>
                      <a:pt x="-3842" y="44184"/>
                    </a:cubicBezTo>
                    <a:cubicBezTo>
                      <a:pt x="20822" y="44184"/>
                      <a:pt x="40802" y="24191"/>
                      <a:pt x="40802" y="-460"/>
                    </a:cubicBezTo>
                  </a:path>
                </a:pathLst>
              </a:custGeom>
              <a:solidFill>
                <a:srgbClr val="F9FFFC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74869E4-BB05-D973-CBF7-11FCD87A8126}"/>
                  </a:ext>
                </a:extLst>
              </p:cNvPr>
              <p:cNvSpPr/>
              <p:nvPr/>
            </p:nvSpPr>
            <p:spPr>
              <a:xfrm flipV="1">
                <a:off x="9881255" y="421026"/>
                <a:ext cx="57756" cy="57756"/>
              </a:xfrm>
              <a:custGeom>
                <a:avLst/>
                <a:gdLst>
                  <a:gd name="connsiteX0" fmla="*/ 2025 w 57756"/>
                  <a:gd name="connsiteY0" fmla="*/ -16232 h 57756"/>
                  <a:gd name="connsiteX1" fmla="*/ -10680 w 57756"/>
                  <a:gd name="connsiteY1" fmla="*/ -3528 h 57756"/>
                  <a:gd name="connsiteX2" fmla="*/ -3673 w 57756"/>
                  <a:gd name="connsiteY2" fmla="*/ 7827 h 57756"/>
                  <a:gd name="connsiteX3" fmla="*/ -19614 w 57756"/>
                  <a:gd name="connsiteY3" fmla="*/ 12639 h 57756"/>
                  <a:gd name="connsiteX4" fmla="*/ -48500 w 57756"/>
                  <a:gd name="connsiteY4" fmla="*/ -16232 h 57756"/>
                  <a:gd name="connsiteX5" fmla="*/ -19614 w 57756"/>
                  <a:gd name="connsiteY5" fmla="*/ -45118 h 57756"/>
                  <a:gd name="connsiteX6" fmla="*/ 9257 w 57756"/>
                  <a:gd name="connsiteY6" fmla="*/ -16232 h 57756"/>
                  <a:gd name="connsiteX7" fmla="*/ 9145 w 57756"/>
                  <a:gd name="connsiteY7" fmla="*/ -14038 h 57756"/>
                  <a:gd name="connsiteX8" fmla="*/ 2025 w 57756"/>
                  <a:gd name="connsiteY8" fmla="*/ -16232 h 57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756" h="57756">
                    <a:moveTo>
                      <a:pt x="2025" y="-16232"/>
                    </a:moveTo>
                    <a:cubicBezTo>
                      <a:pt x="-4996" y="-16232"/>
                      <a:pt x="-10680" y="-10534"/>
                      <a:pt x="-10680" y="-3528"/>
                    </a:cubicBezTo>
                    <a:cubicBezTo>
                      <a:pt x="-10680" y="1454"/>
                      <a:pt x="-7824" y="5745"/>
                      <a:pt x="-3673" y="7827"/>
                    </a:cubicBezTo>
                    <a:cubicBezTo>
                      <a:pt x="-8246" y="10866"/>
                      <a:pt x="-13719" y="12639"/>
                      <a:pt x="-19614" y="12639"/>
                    </a:cubicBezTo>
                    <a:cubicBezTo>
                      <a:pt x="-35570" y="12639"/>
                      <a:pt x="-48500" y="-291"/>
                      <a:pt x="-48500" y="-16232"/>
                    </a:cubicBezTo>
                    <a:cubicBezTo>
                      <a:pt x="-48500" y="-32188"/>
                      <a:pt x="-35570" y="-45118"/>
                      <a:pt x="-19614" y="-45118"/>
                    </a:cubicBezTo>
                    <a:cubicBezTo>
                      <a:pt x="-3673" y="-45118"/>
                      <a:pt x="9257" y="-32188"/>
                      <a:pt x="9257" y="-16232"/>
                    </a:cubicBezTo>
                    <a:cubicBezTo>
                      <a:pt x="9257" y="-15501"/>
                      <a:pt x="9201" y="-14769"/>
                      <a:pt x="9145" y="-14038"/>
                    </a:cubicBezTo>
                    <a:cubicBezTo>
                      <a:pt x="7119" y="-15417"/>
                      <a:pt x="4656" y="-16232"/>
                      <a:pt x="2025" y="-16232"/>
                    </a:cubicBezTo>
                  </a:path>
                </a:pathLst>
              </a:custGeom>
              <a:solidFill>
                <a:srgbClr val="3F1600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A429BA3-033E-CA85-B813-D3EC083EDF9C}"/>
                  </a:ext>
                </a:extLst>
              </p:cNvPr>
              <p:cNvSpPr/>
              <p:nvPr/>
            </p:nvSpPr>
            <p:spPr>
              <a:xfrm flipV="1">
                <a:off x="9857434" y="389059"/>
                <a:ext cx="105406" cy="36758"/>
              </a:xfrm>
              <a:custGeom>
                <a:avLst/>
                <a:gdLst>
                  <a:gd name="connsiteX0" fmla="*/ 4207 w 105406"/>
                  <a:gd name="connsiteY0" fmla="*/ -34900 h 36758"/>
                  <a:gd name="connsiteX1" fmla="*/ 43757 w 105406"/>
                  <a:gd name="connsiteY1" fmla="*/ -44917 h 36758"/>
                  <a:gd name="connsiteX2" fmla="*/ 55125 w 105406"/>
                  <a:gd name="connsiteY2" fmla="*/ -31846 h 36758"/>
                  <a:gd name="connsiteX3" fmla="*/ 4207 w 105406"/>
                  <a:gd name="connsiteY3" fmla="*/ -8702 h 36758"/>
                  <a:gd name="connsiteX4" fmla="*/ -46726 w 105406"/>
                  <a:gd name="connsiteY4" fmla="*/ -31846 h 36758"/>
                  <a:gd name="connsiteX5" fmla="*/ -35344 w 105406"/>
                  <a:gd name="connsiteY5" fmla="*/ -44917 h 36758"/>
                  <a:gd name="connsiteX6" fmla="*/ 4207 w 105406"/>
                  <a:gd name="connsiteY6" fmla="*/ -34900 h 36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406" h="36758">
                    <a:moveTo>
                      <a:pt x="4207" y="-34900"/>
                    </a:moveTo>
                    <a:cubicBezTo>
                      <a:pt x="18473" y="-34900"/>
                      <a:pt x="31924" y="-41118"/>
                      <a:pt x="43757" y="-44917"/>
                    </a:cubicBezTo>
                    <a:cubicBezTo>
                      <a:pt x="52649" y="-47773"/>
                      <a:pt x="60557" y="-38755"/>
                      <a:pt x="55125" y="-31846"/>
                    </a:cubicBezTo>
                    <a:cubicBezTo>
                      <a:pt x="44165" y="-17889"/>
                      <a:pt x="25452" y="-8702"/>
                      <a:pt x="4207" y="-8702"/>
                    </a:cubicBezTo>
                    <a:cubicBezTo>
                      <a:pt x="-17039" y="-8702"/>
                      <a:pt x="-35752" y="-17889"/>
                      <a:pt x="-46726" y="-31846"/>
                    </a:cubicBezTo>
                    <a:cubicBezTo>
                      <a:pt x="-52143" y="-38755"/>
                      <a:pt x="-44236" y="-47773"/>
                      <a:pt x="-35344" y="-44917"/>
                    </a:cubicBezTo>
                    <a:cubicBezTo>
                      <a:pt x="-23511" y="-41118"/>
                      <a:pt x="-10060" y="-34900"/>
                      <a:pt x="4207" y="-34900"/>
                    </a:cubicBezTo>
                  </a:path>
                </a:pathLst>
              </a:custGeom>
              <a:solidFill>
                <a:srgbClr val="4F321F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89BB48D-D6FA-E479-976E-92BA33642F9C}"/>
                  </a:ext>
                </a:extLst>
              </p:cNvPr>
              <p:cNvSpPr/>
              <p:nvPr/>
            </p:nvSpPr>
            <p:spPr>
              <a:xfrm flipV="1">
                <a:off x="9684819" y="609001"/>
                <a:ext cx="146992" cy="37423"/>
              </a:xfrm>
              <a:custGeom>
                <a:avLst/>
                <a:gdLst>
                  <a:gd name="connsiteX0" fmla="*/ 26084 w 146992"/>
                  <a:gd name="connsiteY0" fmla="*/ -23397 h 37423"/>
                  <a:gd name="connsiteX1" fmla="*/ -35233 w 146992"/>
                  <a:gd name="connsiteY1" fmla="*/ -6555 h 37423"/>
                  <a:gd name="connsiteX2" fmla="*/ -46081 w 146992"/>
                  <a:gd name="connsiteY2" fmla="*/ -12718 h 37423"/>
                  <a:gd name="connsiteX3" fmla="*/ 25929 w 146992"/>
                  <a:gd name="connsiteY3" fmla="*/ -43685 h 37423"/>
                  <a:gd name="connsiteX4" fmla="*/ 97939 w 146992"/>
                  <a:gd name="connsiteY4" fmla="*/ -12718 h 37423"/>
                  <a:gd name="connsiteX5" fmla="*/ 87090 w 146992"/>
                  <a:gd name="connsiteY5" fmla="*/ -6555 h 37423"/>
                  <a:gd name="connsiteX6" fmla="*/ 26084 w 146992"/>
                  <a:gd name="connsiteY6" fmla="*/ -23397 h 37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6992" h="37423">
                    <a:moveTo>
                      <a:pt x="26084" y="-23397"/>
                    </a:moveTo>
                    <a:cubicBezTo>
                      <a:pt x="3755" y="-23397"/>
                      <a:pt x="-17294" y="-11100"/>
                      <a:pt x="-35233" y="-6555"/>
                    </a:cubicBezTo>
                    <a:cubicBezTo>
                      <a:pt x="-42282" y="-4769"/>
                      <a:pt x="-51118" y="-11677"/>
                      <a:pt x="-46081" y="-12718"/>
                    </a:cubicBezTo>
                    <a:cubicBezTo>
                      <a:pt x="25746" y="-27603"/>
                      <a:pt x="8904" y="-43685"/>
                      <a:pt x="25929" y="-43685"/>
                    </a:cubicBezTo>
                    <a:cubicBezTo>
                      <a:pt x="42587" y="-43685"/>
                      <a:pt x="25183" y="-27027"/>
                      <a:pt x="97939" y="-12718"/>
                    </a:cubicBezTo>
                    <a:cubicBezTo>
                      <a:pt x="102989" y="-11733"/>
                      <a:pt x="94140" y="-4769"/>
                      <a:pt x="87090" y="-6555"/>
                    </a:cubicBezTo>
                    <a:cubicBezTo>
                      <a:pt x="69166" y="-11100"/>
                      <a:pt x="48413" y="-23397"/>
                      <a:pt x="26084" y="-23397"/>
                    </a:cubicBezTo>
                  </a:path>
                </a:pathLst>
              </a:custGeom>
              <a:solidFill>
                <a:srgbClr val="914E34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B76CDC7-01DC-A28D-FB85-32D278620C5B}"/>
                  </a:ext>
                </a:extLst>
              </p:cNvPr>
              <p:cNvSpPr/>
              <p:nvPr/>
            </p:nvSpPr>
            <p:spPr>
              <a:xfrm flipV="1">
                <a:off x="9740373" y="320131"/>
                <a:ext cx="35878" cy="35878"/>
              </a:xfrm>
              <a:custGeom>
                <a:avLst/>
                <a:gdLst>
                  <a:gd name="connsiteX0" fmla="*/ -11686 w 35878"/>
                  <a:gd name="connsiteY0" fmla="*/ -28079 h 35878"/>
                  <a:gd name="connsiteX1" fmla="*/ -29625 w 35878"/>
                  <a:gd name="connsiteY1" fmla="*/ -46019 h 35878"/>
                  <a:gd name="connsiteX2" fmla="*/ -47564 w 35878"/>
                  <a:gd name="connsiteY2" fmla="*/ -28079 h 35878"/>
                  <a:gd name="connsiteX3" fmla="*/ -29625 w 35878"/>
                  <a:gd name="connsiteY3" fmla="*/ -10140 h 35878"/>
                  <a:gd name="connsiteX4" fmla="*/ -11686 w 35878"/>
                  <a:gd name="connsiteY4" fmla="*/ -28079 h 35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878" h="35878">
                    <a:moveTo>
                      <a:pt x="-11686" y="-28079"/>
                    </a:moveTo>
                    <a:cubicBezTo>
                      <a:pt x="-11686" y="-37999"/>
                      <a:pt x="-19720" y="-46019"/>
                      <a:pt x="-29625" y="-46019"/>
                    </a:cubicBezTo>
                    <a:cubicBezTo>
                      <a:pt x="-39530" y="-46019"/>
                      <a:pt x="-47564" y="-37999"/>
                      <a:pt x="-47564" y="-28079"/>
                    </a:cubicBezTo>
                    <a:cubicBezTo>
                      <a:pt x="-47564" y="-18174"/>
                      <a:pt x="-39530" y="-10140"/>
                      <a:pt x="-29625" y="-10140"/>
                    </a:cubicBezTo>
                    <a:cubicBezTo>
                      <a:pt x="-19720" y="-10140"/>
                      <a:pt x="-11686" y="-18174"/>
                      <a:pt x="-11686" y="-28079"/>
                    </a:cubicBezTo>
                  </a:path>
                </a:pathLst>
              </a:custGeom>
              <a:solidFill>
                <a:srgbClr val="A00000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443F739-1A75-08EE-D3D6-93291A467D0A}"/>
                  </a:ext>
                </a:extLst>
              </p:cNvPr>
              <p:cNvSpPr/>
              <p:nvPr/>
            </p:nvSpPr>
            <p:spPr>
              <a:xfrm flipV="1">
                <a:off x="9853453" y="595647"/>
                <a:ext cx="255354" cy="310409"/>
              </a:xfrm>
              <a:custGeom>
                <a:avLst/>
                <a:gdLst>
                  <a:gd name="connsiteX0" fmla="*/ 157074 w 255354"/>
                  <a:gd name="connsiteY0" fmla="*/ 267589 h 310409"/>
                  <a:gd name="connsiteX1" fmla="*/ 157074 w 255354"/>
                  <a:gd name="connsiteY1" fmla="*/ 253421 h 310409"/>
                  <a:gd name="connsiteX2" fmla="*/ -48937 w 255354"/>
                  <a:gd name="connsiteY2" fmla="*/ 3146 h 310409"/>
                  <a:gd name="connsiteX3" fmla="*/ -48937 w 255354"/>
                  <a:gd name="connsiteY3" fmla="*/ -42694 h 310409"/>
                  <a:gd name="connsiteX4" fmla="*/ 142765 w 255354"/>
                  <a:gd name="connsiteY4" fmla="*/ 97935 h 310409"/>
                  <a:gd name="connsiteX5" fmla="*/ 206417 w 255354"/>
                  <a:gd name="connsiteY5" fmla="*/ 267716 h 310409"/>
                  <a:gd name="connsiteX6" fmla="*/ 202632 w 255354"/>
                  <a:gd name="connsiteY6" fmla="*/ 267589 h 310409"/>
                  <a:gd name="connsiteX7" fmla="*/ 157074 w 255354"/>
                  <a:gd name="connsiteY7" fmla="*/ 267589 h 310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5354" h="310409">
                    <a:moveTo>
                      <a:pt x="157074" y="267589"/>
                    </a:moveTo>
                    <a:lnTo>
                      <a:pt x="157074" y="253421"/>
                    </a:lnTo>
                    <a:cubicBezTo>
                      <a:pt x="157074" y="132659"/>
                      <a:pt x="47217" y="42922"/>
                      <a:pt x="-48937" y="3146"/>
                    </a:cubicBezTo>
                    <a:lnTo>
                      <a:pt x="-48937" y="-42694"/>
                    </a:lnTo>
                    <a:cubicBezTo>
                      <a:pt x="-5827" y="-29848"/>
                      <a:pt x="74372" y="9548"/>
                      <a:pt x="142765" y="97935"/>
                    </a:cubicBezTo>
                    <a:cubicBezTo>
                      <a:pt x="168414" y="131069"/>
                      <a:pt x="194950" y="189445"/>
                      <a:pt x="206417" y="267716"/>
                    </a:cubicBezTo>
                    <a:cubicBezTo>
                      <a:pt x="205165" y="267631"/>
                      <a:pt x="203898" y="267589"/>
                      <a:pt x="202632" y="267589"/>
                    </a:cubicBezTo>
                    <a:lnTo>
                      <a:pt x="157074" y="267589"/>
                    </a:lnTo>
                  </a:path>
                </a:pathLst>
              </a:custGeom>
              <a:solidFill>
                <a:srgbClr val="1E1A19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27C283F-FB10-20B9-1569-D63BB777A851}"/>
                  </a:ext>
                </a:extLst>
              </p:cNvPr>
              <p:cNvSpPr/>
              <p:nvPr/>
            </p:nvSpPr>
            <p:spPr>
              <a:xfrm flipV="1">
                <a:off x="9275517" y="0"/>
                <a:ext cx="842701" cy="1938859"/>
              </a:xfrm>
              <a:custGeom>
                <a:avLst/>
                <a:gdLst>
                  <a:gd name="connsiteX0" fmla="*/ 641395 w 842701"/>
                  <a:gd name="connsiteY0" fmla="*/ 1843281 h 1938859"/>
                  <a:gd name="connsiteX1" fmla="*/ 260284 w 842701"/>
                  <a:gd name="connsiteY1" fmla="*/ 1869028 h 1938859"/>
                  <a:gd name="connsiteX2" fmla="*/ -43610 w 842701"/>
                  <a:gd name="connsiteY2" fmla="*/ 1343533 h 1938859"/>
                  <a:gd name="connsiteX3" fmla="*/ 120529 w 842701"/>
                  <a:gd name="connsiteY3" fmla="*/ 1051373 h 1938859"/>
                  <a:gd name="connsiteX4" fmla="*/ 118446 w 842701"/>
                  <a:gd name="connsiteY4" fmla="*/ 1046870 h 1938859"/>
                  <a:gd name="connsiteX5" fmla="*/ 129702 w 842701"/>
                  <a:gd name="connsiteY5" fmla="*/ 991365 h 1938859"/>
                  <a:gd name="connsiteX6" fmla="*/ 63715 w 842701"/>
                  <a:gd name="connsiteY6" fmla="*/ 944695 h 1938859"/>
                  <a:gd name="connsiteX7" fmla="*/ 104897 w 842701"/>
                  <a:gd name="connsiteY7" fmla="*/ 862330 h 1938859"/>
                  <a:gd name="connsiteX8" fmla="*/ 64390 w 842701"/>
                  <a:gd name="connsiteY8" fmla="*/ 823666 h 1938859"/>
                  <a:gd name="connsiteX9" fmla="*/ 84903 w 842701"/>
                  <a:gd name="connsiteY9" fmla="*/ 776588 h 1938859"/>
                  <a:gd name="connsiteX10" fmla="*/ 1891 w 842701"/>
                  <a:gd name="connsiteY10" fmla="*/ 683938 h 1938859"/>
                  <a:gd name="connsiteX11" fmla="*/ 71059 w 842701"/>
                  <a:gd name="connsiteY11" fmla="*/ 596663 h 1938859"/>
                  <a:gd name="connsiteX12" fmla="*/ 46563 w 842701"/>
                  <a:gd name="connsiteY12" fmla="*/ 550697 h 1938859"/>
                  <a:gd name="connsiteX13" fmla="*/ 96680 w 842701"/>
                  <a:gd name="connsiteY13" fmla="*/ 489620 h 1938859"/>
                  <a:gd name="connsiteX14" fmla="*/ 10544 w 842701"/>
                  <a:gd name="connsiteY14" fmla="*/ 394507 h 1938859"/>
                  <a:gd name="connsiteX15" fmla="*/ 66402 w 842701"/>
                  <a:gd name="connsiteY15" fmla="*/ 312790 h 1938859"/>
                  <a:gd name="connsiteX16" fmla="*/ 21224 w 842701"/>
                  <a:gd name="connsiteY16" fmla="*/ 204536 h 1938859"/>
                  <a:gd name="connsiteX17" fmla="*/ 213305 w 842701"/>
                  <a:gd name="connsiteY17" fmla="*/ 10358 h 1938859"/>
                  <a:gd name="connsiteX18" fmla="*/ 304056 w 842701"/>
                  <a:gd name="connsiteY18" fmla="*/ 204536 h 1938859"/>
                  <a:gd name="connsiteX19" fmla="*/ 258877 w 842701"/>
                  <a:gd name="connsiteY19" fmla="*/ 312790 h 1938859"/>
                  <a:gd name="connsiteX20" fmla="*/ 314735 w 842701"/>
                  <a:gd name="connsiteY20" fmla="*/ 394507 h 1938859"/>
                  <a:gd name="connsiteX21" fmla="*/ 215697 w 842701"/>
                  <a:gd name="connsiteY21" fmla="*/ 493432 h 1938859"/>
                  <a:gd name="connsiteX22" fmla="*/ 257625 w 842701"/>
                  <a:gd name="connsiteY22" fmla="*/ 550697 h 1938859"/>
                  <a:gd name="connsiteX23" fmla="*/ 231933 w 842701"/>
                  <a:gd name="connsiteY23" fmla="*/ 597592 h 1938859"/>
                  <a:gd name="connsiteX24" fmla="*/ 299033 w 842701"/>
                  <a:gd name="connsiteY24" fmla="*/ 683938 h 1938859"/>
                  <a:gd name="connsiteX25" fmla="*/ 252771 w 842701"/>
                  <a:gd name="connsiteY25" fmla="*/ 758790 h 1938859"/>
                  <a:gd name="connsiteX26" fmla="*/ 271217 w 842701"/>
                  <a:gd name="connsiteY26" fmla="*/ 786212 h 1938859"/>
                  <a:gd name="connsiteX27" fmla="*/ 250520 w 842701"/>
                  <a:gd name="connsiteY27" fmla="*/ 833445 h 1938859"/>
                  <a:gd name="connsiteX28" fmla="*/ 301045 w 842701"/>
                  <a:gd name="connsiteY28" fmla="*/ 876724 h 1938859"/>
                  <a:gd name="connsiteX29" fmla="*/ 280503 w 842701"/>
                  <a:gd name="connsiteY29" fmla="*/ 940854 h 1938859"/>
                  <a:gd name="connsiteX30" fmla="*/ 313609 w 842701"/>
                  <a:gd name="connsiteY30" fmla="*/ 969514 h 1938859"/>
                  <a:gd name="connsiteX31" fmla="*/ 340469 w 842701"/>
                  <a:gd name="connsiteY31" fmla="*/ 970429 h 1938859"/>
                  <a:gd name="connsiteX32" fmla="*/ 340469 w 842701"/>
                  <a:gd name="connsiteY32" fmla="*/ 1037739 h 1938859"/>
                  <a:gd name="connsiteX33" fmla="*/ 134458 w 842701"/>
                  <a:gd name="connsiteY33" fmla="*/ 1287986 h 1938859"/>
                  <a:gd name="connsiteX34" fmla="*/ 134458 w 842701"/>
                  <a:gd name="connsiteY34" fmla="*/ 1302154 h 1938859"/>
                  <a:gd name="connsiteX35" fmla="*/ 88913 w 842701"/>
                  <a:gd name="connsiteY35" fmla="*/ 1302154 h 1938859"/>
                  <a:gd name="connsiteX36" fmla="*/ 38557 w 842701"/>
                  <a:gd name="connsiteY36" fmla="*/ 1375655 h 1938859"/>
                  <a:gd name="connsiteX37" fmla="*/ 88913 w 842701"/>
                  <a:gd name="connsiteY37" fmla="*/ 1441600 h 1938859"/>
                  <a:gd name="connsiteX38" fmla="*/ 134458 w 842701"/>
                  <a:gd name="connsiteY38" fmla="*/ 1441600 h 1938859"/>
                  <a:gd name="connsiteX39" fmla="*/ 150539 w 842701"/>
                  <a:gd name="connsiteY39" fmla="*/ 1286564 h 1938859"/>
                  <a:gd name="connsiteX40" fmla="*/ 308825 w 842701"/>
                  <a:gd name="connsiteY40" fmla="*/ 1752952 h 1938859"/>
                  <a:gd name="connsiteX41" fmla="*/ 305336 w 842701"/>
                  <a:gd name="connsiteY41" fmla="*/ 1787057 h 1938859"/>
                  <a:gd name="connsiteX42" fmla="*/ 323599 w 842701"/>
                  <a:gd name="connsiteY42" fmla="*/ 1757173 h 1938859"/>
                  <a:gd name="connsiteX43" fmla="*/ 707678 w 842701"/>
                  <a:gd name="connsiteY43" fmla="*/ 1240134 h 1938859"/>
                  <a:gd name="connsiteX44" fmla="*/ 736760 w 842701"/>
                  <a:gd name="connsiteY44" fmla="*/ 1441600 h 1938859"/>
                  <a:gd name="connsiteX45" fmla="*/ 782318 w 842701"/>
                  <a:gd name="connsiteY45" fmla="*/ 1441600 h 1938859"/>
                  <a:gd name="connsiteX46" fmla="*/ 795516 w 842701"/>
                  <a:gd name="connsiteY46" fmla="*/ 1439405 h 1938859"/>
                  <a:gd name="connsiteX47" fmla="*/ 641395 w 842701"/>
                  <a:gd name="connsiteY47" fmla="*/ 1843281 h 1938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42701" h="1938859">
                    <a:moveTo>
                      <a:pt x="641395" y="1843281"/>
                    </a:moveTo>
                    <a:cubicBezTo>
                      <a:pt x="445134" y="1950901"/>
                      <a:pt x="272765" y="1865792"/>
                      <a:pt x="260284" y="1869028"/>
                    </a:cubicBezTo>
                    <a:cubicBezTo>
                      <a:pt x="136019" y="1901206"/>
                      <a:pt x="-77378" y="1590445"/>
                      <a:pt x="-43610" y="1343533"/>
                    </a:cubicBezTo>
                    <a:cubicBezTo>
                      <a:pt x="-26361" y="1217383"/>
                      <a:pt x="40626" y="1116460"/>
                      <a:pt x="120529" y="1051373"/>
                    </a:cubicBezTo>
                    <a:cubicBezTo>
                      <a:pt x="119769" y="1049909"/>
                      <a:pt x="119051" y="1048432"/>
                      <a:pt x="118446" y="1046870"/>
                    </a:cubicBezTo>
                    <a:cubicBezTo>
                      <a:pt x="111706" y="1029536"/>
                      <a:pt x="116504" y="1009599"/>
                      <a:pt x="129702" y="991365"/>
                    </a:cubicBezTo>
                    <a:cubicBezTo>
                      <a:pt x="96314" y="986145"/>
                      <a:pt x="70848" y="969585"/>
                      <a:pt x="63715" y="944695"/>
                    </a:cubicBezTo>
                    <a:cubicBezTo>
                      <a:pt x="55723" y="916766"/>
                      <a:pt x="72846" y="885503"/>
                      <a:pt x="104897" y="862330"/>
                    </a:cubicBezTo>
                    <a:cubicBezTo>
                      <a:pt x="82920" y="854775"/>
                      <a:pt x="67569" y="841225"/>
                      <a:pt x="64390" y="823666"/>
                    </a:cubicBezTo>
                    <a:cubicBezTo>
                      <a:pt x="61449" y="807415"/>
                      <a:pt x="69469" y="790715"/>
                      <a:pt x="84903" y="776588"/>
                    </a:cubicBezTo>
                    <a:cubicBezTo>
                      <a:pt x="35729" y="759761"/>
                      <a:pt x="1891" y="724600"/>
                      <a:pt x="1891" y="683938"/>
                    </a:cubicBezTo>
                    <a:cubicBezTo>
                      <a:pt x="1891" y="647202"/>
                      <a:pt x="29497" y="614968"/>
                      <a:pt x="71059" y="596663"/>
                    </a:cubicBezTo>
                    <a:cubicBezTo>
                      <a:pt x="55765" y="584211"/>
                      <a:pt x="46563" y="568186"/>
                      <a:pt x="46563" y="550697"/>
                    </a:cubicBezTo>
                    <a:cubicBezTo>
                      <a:pt x="46563" y="524878"/>
                      <a:pt x="66599" y="502268"/>
                      <a:pt x="96680" y="489620"/>
                    </a:cubicBezTo>
                    <a:cubicBezTo>
                      <a:pt x="45719" y="472581"/>
                      <a:pt x="10544" y="436393"/>
                      <a:pt x="10544" y="394507"/>
                    </a:cubicBezTo>
                    <a:cubicBezTo>
                      <a:pt x="10544" y="361556"/>
                      <a:pt x="32311" y="332136"/>
                      <a:pt x="66402" y="312790"/>
                    </a:cubicBezTo>
                    <a:cubicBezTo>
                      <a:pt x="38614" y="285804"/>
                      <a:pt x="21224" y="247294"/>
                      <a:pt x="21224" y="204536"/>
                    </a:cubicBezTo>
                    <a:cubicBezTo>
                      <a:pt x="21224" y="122945"/>
                      <a:pt x="215303" y="88431"/>
                      <a:pt x="213305" y="10358"/>
                    </a:cubicBezTo>
                    <a:cubicBezTo>
                      <a:pt x="209084" y="-154274"/>
                      <a:pt x="304056" y="122945"/>
                      <a:pt x="304056" y="204536"/>
                    </a:cubicBezTo>
                    <a:cubicBezTo>
                      <a:pt x="304056" y="247294"/>
                      <a:pt x="286665" y="285804"/>
                      <a:pt x="258877" y="312790"/>
                    </a:cubicBezTo>
                    <a:cubicBezTo>
                      <a:pt x="292969" y="332136"/>
                      <a:pt x="314735" y="361556"/>
                      <a:pt x="314735" y="394507"/>
                    </a:cubicBezTo>
                    <a:cubicBezTo>
                      <a:pt x="314735" y="439840"/>
                      <a:pt x="273538" y="478490"/>
                      <a:pt x="215697" y="493432"/>
                    </a:cubicBezTo>
                    <a:cubicBezTo>
                      <a:pt x="241163" y="506532"/>
                      <a:pt x="257625" y="527313"/>
                      <a:pt x="257625" y="550697"/>
                    </a:cubicBezTo>
                    <a:cubicBezTo>
                      <a:pt x="257625" y="568636"/>
                      <a:pt x="247931" y="585013"/>
                      <a:pt x="231933" y="597592"/>
                    </a:cubicBezTo>
                    <a:cubicBezTo>
                      <a:pt x="272342" y="616051"/>
                      <a:pt x="299033" y="647821"/>
                      <a:pt x="299033" y="683938"/>
                    </a:cubicBezTo>
                    <a:cubicBezTo>
                      <a:pt x="299033" y="713401"/>
                      <a:pt x="281263" y="739979"/>
                      <a:pt x="252771" y="758790"/>
                    </a:cubicBezTo>
                    <a:cubicBezTo>
                      <a:pt x="262676" y="766106"/>
                      <a:pt x="269261" y="775392"/>
                      <a:pt x="271217" y="786212"/>
                    </a:cubicBezTo>
                    <a:cubicBezTo>
                      <a:pt x="274172" y="802533"/>
                      <a:pt x="266067" y="819290"/>
                      <a:pt x="250520" y="833445"/>
                    </a:cubicBezTo>
                    <a:cubicBezTo>
                      <a:pt x="276169" y="840817"/>
                      <a:pt x="295065" y="855844"/>
                      <a:pt x="301045" y="876724"/>
                    </a:cubicBezTo>
                    <a:cubicBezTo>
                      <a:pt x="307081" y="897842"/>
                      <a:pt x="298765" y="920861"/>
                      <a:pt x="280503" y="940854"/>
                    </a:cubicBezTo>
                    <a:cubicBezTo>
                      <a:pt x="296064" y="946468"/>
                      <a:pt x="307953" y="956176"/>
                      <a:pt x="313609" y="969514"/>
                    </a:cubicBezTo>
                    <a:cubicBezTo>
                      <a:pt x="322811" y="969205"/>
                      <a:pt x="331773" y="969500"/>
                      <a:pt x="340469" y="970429"/>
                    </a:cubicBezTo>
                    <a:lnTo>
                      <a:pt x="340469" y="1037739"/>
                    </a:lnTo>
                    <a:cubicBezTo>
                      <a:pt x="244385" y="1077529"/>
                      <a:pt x="134458" y="1167252"/>
                      <a:pt x="134458" y="1287986"/>
                    </a:cubicBezTo>
                    <a:lnTo>
                      <a:pt x="134458" y="1302154"/>
                    </a:lnTo>
                    <a:lnTo>
                      <a:pt x="88913" y="1302154"/>
                    </a:lnTo>
                    <a:cubicBezTo>
                      <a:pt x="61224" y="1302154"/>
                      <a:pt x="39289" y="1320163"/>
                      <a:pt x="38557" y="1375655"/>
                    </a:cubicBezTo>
                    <a:cubicBezTo>
                      <a:pt x="38051" y="1413728"/>
                      <a:pt x="61224" y="1441600"/>
                      <a:pt x="88913" y="1441600"/>
                    </a:cubicBezTo>
                    <a:lnTo>
                      <a:pt x="134458" y="1441600"/>
                    </a:lnTo>
                    <a:lnTo>
                      <a:pt x="150539" y="1286564"/>
                    </a:lnTo>
                    <a:cubicBezTo>
                      <a:pt x="150539" y="1286564"/>
                      <a:pt x="167423" y="1683306"/>
                      <a:pt x="308825" y="1752952"/>
                    </a:cubicBezTo>
                    <a:lnTo>
                      <a:pt x="305336" y="1787057"/>
                    </a:lnTo>
                    <a:lnTo>
                      <a:pt x="323599" y="1757173"/>
                    </a:lnTo>
                    <a:cubicBezTo>
                      <a:pt x="745666" y="1721295"/>
                      <a:pt x="707678" y="1240134"/>
                      <a:pt x="707678" y="1240134"/>
                    </a:cubicBezTo>
                    <a:lnTo>
                      <a:pt x="736760" y="1441600"/>
                    </a:lnTo>
                    <a:lnTo>
                      <a:pt x="782318" y="1441600"/>
                    </a:lnTo>
                    <a:cubicBezTo>
                      <a:pt x="786863" y="1441600"/>
                      <a:pt x="791295" y="1440826"/>
                      <a:pt x="795516" y="1439405"/>
                    </a:cubicBezTo>
                    <a:cubicBezTo>
                      <a:pt x="795600" y="1630404"/>
                      <a:pt x="755374" y="1780782"/>
                      <a:pt x="641395" y="1843281"/>
                    </a:cubicBezTo>
                  </a:path>
                </a:pathLst>
              </a:custGeom>
              <a:solidFill>
                <a:srgbClr val="1E1A19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292799D-2BA7-E7E5-F0F6-54404407CC08}"/>
                  </a:ext>
                </a:extLst>
              </p:cNvPr>
              <p:cNvSpPr/>
              <p:nvPr/>
            </p:nvSpPr>
            <p:spPr>
              <a:xfrm flipV="1">
                <a:off x="9387938" y="569069"/>
                <a:ext cx="65410" cy="66663"/>
              </a:xfrm>
              <a:custGeom>
                <a:avLst/>
                <a:gdLst>
                  <a:gd name="connsiteX0" fmla="*/ -12786 w 65410"/>
                  <a:gd name="connsiteY0" fmla="*/ 8704 h 66663"/>
                  <a:gd name="connsiteX1" fmla="*/ -31415 w 65410"/>
                  <a:gd name="connsiteY1" fmla="*/ -10558 h 66663"/>
                  <a:gd name="connsiteX2" fmla="*/ -12786 w 65410"/>
                  <a:gd name="connsiteY2" fmla="*/ -29819 h 66663"/>
                  <a:gd name="connsiteX3" fmla="*/ 5856 w 65410"/>
                  <a:gd name="connsiteY3" fmla="*/ -10558 h 66663"/>
                  <a:gd name="connsiteX4" fmla="*/ -12786 w 65410"/>
                  <a:gd name="connsiteY4" fmla="*/ 8704 h 66663"/>
                  <a:gd name="connsiteX5" fmla="*/ -12786 w 65410"/>
                  <a:gd name="connsiteY5" fmla="*/ -43889 h 66663"/>
                  <a:gd name="connsiteX6" fmla="*/ -45484 w 65410"/>
                  <a:gd name="connsiteY6" fmla="*/ -10558 h 66663"/>
                  <a:gd name="connsiteX7" fmla="*/ -12786 w 65410"/>
                  <a:gd name="connsiteY7" fmla="*/ 22774 h 66663"/>
                  <a:gd name="connsiteX8" fmla="*/ 19926 w 65410"/>
                  <a:gd name="connsiteY8" fmla="*/ -10558 h 66663"/>
                  <a:gd name="connsiteX9" fmla="*/ -12786 w 65410"/>
                  <a:gd name="connsiteY9" fmla="*/ -43889 h 6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410" h="66663">
                    <a:moveTo>
                      <a:pt x="-12786" y="8704"/>
                    </a:moveTo>
                    <a:cubicBezTo>
                      <a:pt x="-23057" y="8704"/>
                      <a:pt x="-31415" y="65"/>
                      <a:pt x="-31415" y="-10558"/>
                    </a:cubicBezTo>
                    <a:cubicBezTo>
                      <a:pt x="-31415" y="-21181"/>
                      <a:pt x="-23057" y="-29819"/>
                      <a:pt x="-12786" y="-29819"/>
                    </a:cubicBezTo>
                    <a:cubicBezTo>
                      <a:pt x="-2501" y="-29819"/>
                      <a:pt x="5856" y="-21181"/>
                      <a:pt x="5856" y="-10558"/>
                    </a:cubicBezTo>
                    <a:cubicBezTo>
                      <a:pt x="5856" y="65"/>
                      <a:pt x="-2501" y="8704"/>
                      <a:pt x="-12786" y="8704"/>
                    </a:cubicBezTo>
                    <a:close/>
                    <a:moveTo>
                      <a:pt x="-12786" y="-43889"/>
                    </a:moveTo>
                    <a:cubicBezTo>
                      <a:pt x="-30810" y="-43889"/>
                      <a:pt x="-45484" y="-28933"/>
                      <a:pt x="-45484" y="-10558"/>
                    </a:cubicBezTo>
                    <a:cubicBezTo>
                      <a:pt x="-45484" y="7817"/>
                      <a:pt x="-30810" y="22774"/>
                      <a:pt x="-12786" y="22774"/>
                    </a:cubicBezTo>
                    <a:cubicBezTo>
                      <a:pt x="5251" y="22774"/>
                      <a:pt x="19926" y="7817"/>
                      <a:pt x="19926" y="-10558"/>
                    </a:cubicBezTo>
                    <a:cubicBezTo>
                      <a:pt x="19926" y="-28933"/>
                      <a:pt x="5251" y="-43889"/>
                      <a:pt x="-12786" y="-43889"/>
                    </a:cubicBezTo>
                  </a:path>
                </a:pathLst>
              </a:custGeom>
              <a:solidFill>
                <a:srgbClr val="FFFF76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E614B4B-8532-DBDA-6CEE-ABD3AB42AAB4}"/>
                  </a:ext>
                </a:extLst>
              </p:cNvPr>
              <p:cNvSpPr/>
              <p:nvPr/>
            </p:nvSpPr>
            <p:spPr>
              <a:xfrm flipV="1">
                <a:off x="10063291" y="569069"/>
                <a:ext cx="65410" cy="66663"/>
              </a:xfrm>
              <a:custGeom>
                <a:avLst/>
                <a:gdLst>
                  <a:gd name="connsiteX0" fmla="*/ -16946 w 65410"/>
                  <a:gd name="connsiteY0" fmla="*/ 8704 h 66663"/>
                  <a:gd name="connsiteX1" fmla="*/ -35575 w 65410"/>
                  <a:gd name="connsiteY1" fmla="*/ -10558 h 66663"/>
                  <a:gd name="connsiteX2" fmla="*/ -16946 w 65410"/>
                  <a:gd name="connsiteY2" fmla="*/ -29819 h 66663"/>
                  <a:gd name="connsiteX3" fmla="*/ 1696 w 65410"/>
                  <a:gd name="connsiteY3" fmla="*/ -10558 h 66663"/>
                  <a:gd name="connsiteX4" fmla="*/ -16946 w 65410"/>
                  <a:gd name="connsiteY4" fmla="*/ 8704 h 66663"/>
                  <a:gd name="connsiteX5" fmla="*/ -16946 w 65410"/>
                  <a:gd name="connsiteY5" fmla="*/ -43889 h 66663"/>
                  <a:gd name="connsiteX6" fmla="*/ -49644 w 65410"/>
                  <a:gd name="connsiteY6" fmla="*/ -10558 h 66663"/>
                  <a:gd name="connsiteX7" fmla="*/ -16946 w 65410"/>
                  <a:gd name="connsiteY7" fmla="*/ 22774 h 66663"/>
                  <a:gd name="connsiteX8" fmla="*/ 15766 w 65410"/>
                  <a:gd name="connsiteY8" fmla="*/ -10558 h 66663"/>
                  <a:gd name="connsiteX9" fmla="*/ -16946 w 65410"/>
                  <a:gd name="connsiteY9" fmla="*/ -43889 h 6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410" h="66663">
                    <a:moveTo>
                      <a:pt x="-16946" y="8704"/>
                    </a:moveTo>
                    <a:cubicBezTo>
                      <a:pt x="-27217" y="8704"/>
                      <a:pt x="-35575" y="65"/>
                      <a:pt x="-35575" y="-10558"/>
                    </a:cubicBezTo>
                    <a:cubicBezTo>
                      <a:pt x="-35575" y="-21181"/>
                      <a:pt x="-27217" y="-29819"/>
                      <a:pt x="-16946" y="-29819"/>
                    </a:cubicBezTo>
                    <a:cubicBezTo>
                      <a:pt x="-6661" y="-29819"/>
                      <a:pt x="1696" y="-21181"/>
                      <a:pt x="1696" y="-10558"/>
                    </a:cubicBezTo>
                    <a:cubicBezTo>
                      <a:pt x="1696" y="65"/>
                      <a:pt x="-6661" y="8704"/>
                      <a:pt x="-16946" y="8704"/>
                    </a:cubicBezTo>
                    <a:close/>
                    <a:moveTo>
                      <a:pt x="-16946" y="-43889"/>
                    </a:moveTo>
                    <a:cubicBezTo>
                      <a:pt x="-34970" y="-43889"/>
                      <a:pt x="-49644" y="-28933"/>
                      <a:pt x="-49644" y="-10558"/>
                    </a:cubicBezTo>
                    <a:cubicBezTo>
                      <a:pt x="-49644" y="7817"/>
                      <a:pt x="-34970" y="22774"/>
                      <a:pt x="-16946" y="22774"/>
                    </a:cubicBezTo>
                    <a:cubicBezTo>
                      <a:pt x="1091" y="22774"/>
                      <a:pt x="15766" y="7817"/>
                      <a:pt x="15766" y="-10558"/>
                    </a:cubicBezTo>
                    <a:cubicBezTo>
                      <a:pt x="15766" y="-28933"/>
                      <a:pt x="1091" y="-43889"/>
                      <a:pt x="-16946" y="-43889"/>
                    </a:cubicBezTo>
                  </a:path>
                </a:pathLst>
              </a:custGeom>
              <a:solidFill>
                <a:srgbClr val="FFFF76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0D55FCDE-936F-135B-2235-86CB857D10C3}"/>
                  </a:ext>
                </a:extLst>
              </p:cNvPr>
              <p:cNvSpPr/>
              <p:nvPr/>
            </p:nvSpPr>
            <p:spPr>
              <a:xfrm flipV="1">
                <a:off x="9717889" y="690112"/>
                <a:ext cx="80859" cy="100219"/>
              </a:xfrm>
              <a:custGeom>
                <a:avLst/>
                <a:gdLst>
                  <a:gd name="connsiteX0" fmla="*/ 33295 w 80859"/>
                  <a:gd name="connsiteY0" fmla="*/ 7324 h 100219"/>
                  <a:gd name="connsiteX1" fmla="*/ -7142 w 80859"/>
                  <a:gd name="connsiteY1" fmla="*/ -42779 h 100219"/>
                  <a:gd name="connsiteX2" fmla="*/ -47564 w 80859"/>
                  <a:gd name="connsiteY2" fmla="*/ 7324 h 100219"/>
                  <a:gd name="connsiteX3" fmla="*/ -7142 w 80859"/>
                  <a:gd name="connsiteY3" fmla="*/ 57441 h 100219"/>
                  <a:gd name="connsiteX4" fmla="*/ 33295 w 80859"/>
                  <a:gd name="connsiteY4" fmla="*/ 7324 h 10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859" h="100219">
                    <a:moveTo>
                      <a:pt x="33295" y="7324"/>
                    </a:moveTo>
                    <a:cubicBezTo>
                      <a:pt x="33295" y="-20352"/>
                      <a:pt x="15187" y="-42779"/>
                      <a:pt x="-7142" y="-42779"/>
                    </a:cubicBezTo>
                    <a:cubicBezTo>
                      <a:pt x="-29470" y="-42779"/>
                      <a:pt x="-47564" y="-20352"/>
                      <a:pt x="-47564" y="7324"/>
                    </a:cubicBezTo>
                    <a:cubicBezTo>
                      <a:pt x="-47564" y="34999"/>
                      <a:pt x="-29470" y="57441"/>
                      <a:pt x="-7142" y="57441"/>
                    </a:cubicBezTo>
                    <a:cubicBezTo>
                      <a:pt x="15187" y="57441"/>
                      <a:pt x="33295" y="34999"/>
                      <a:pt x="33295" y="7324"/>
                    </a:cubicBezTo>
                  </a:path>
                </a:pathLst>
              </a:custGeom>
              <a:solidFill>
                <a:srgbClr val="3F1600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A4A5DC2-4109-DFC3-6562-3B570CA54D9F}"/>
                  </a:ext>
                </a:extLst>
              </p:cNvPr>
              <p:cNvSpPr/>
              <p:nvPr/>
            </p:nvSpPr>
            <p:spPr>
              <a:xfrm flipV="1">
                <a:off x="9725037" y="690112"/>
                <a:ext cx="66564" cy="24355"/>
              </a:xfrm>
              <a:custGeom>
                <a:avLst/>
                <a:gdLst>
                  <a:gd name="connsiteX0" fmla="*/ -14289 w 66564"/>
                  <a:gd name="connsiteY0" fmla="*/ -43085 h 24355"/>
                  <a:gd name="connsiteX1" fmla="*/ 19000 w 66564"/>
                  <a:gd name="connsiteY1" fmla="*/ -40411 h 24355"/>
                  <a:gd name="connsiteX2" fmla="*/ -14289 w 66564"/>
                  <a:gd name="connsiteY2" fmla="*/ -18730 h 24355"/>
                  <a:gd name="connsiteX3" fmla="*/ -47564 w 66564"/>
                  <a:gd name="connsiteY3" fmla="*/ -40411 h 24355"/>
                  <a:gd name="connsiteX4" fmla="*/ -14289 w 66564"/>
                  <a:gd name="connsiteY4" fmla="*/ -43085 h 24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564" h="24355">
                    <a:moveTo>
                      <a:pt x="-14289" y="-43085"/>
                    </a:moveTo>
                    <a:cubicBezTo>
                      <a:pt x="-2147" y="-43085"/>
                      <a:pt x="9207" y="-42114"/>
                      <a:pt x="19000" y="-40411"/>
                    </a:cubicBezTo>
                    <a:cubicBezTo>
                      <a:pt x="11712" y="-27312"/>
                      <a:pt x="-473" y="-18730"/>
                      <a:pt x="-14289" y="-18730"/>
                    </a:cubicBezTo>
                    <a:cubicBezTo>
                      <a:pt x="-28092" y="-18730"/>
                      <a:pt x="-40276" y="-27312"/>
                      <a:pt x="-47564" y="-40411"/>
                    </a:cubicBezTo>
                    <a:cubicBezTo>
                      <a:pt x="-37786" y="-42114"/>
                      <a:pt x="-26417" y="-43085"/>
                      <a:pt x="-14289" y="-43085"/>
                    </a:cubicBezTo>
                  </a:path>
                </a:pathLst>
              </a:custGeom>
              <a:solidFill>
                <a:srgbClr val="F9FFFC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9CFAF9A-5861-A6C5-F0A6-0CA24E249562}"/>
                </a:ext>
              </a:extLst>
            </p:cNvPr>
            <p:cNvGrpSpPr/>
            <p:nvPr/>
          </p:nvGrpSpPr>
          <p:grpSpPr>
            <a:xfrm>
              <a:off x="5670873" y="2052486"/>
              <a:ext cx="2275426" cy="2337721"/>
              <a:chOff x="3818075" y="1994191"/>
              <a:chExt cx="1159216" cy="1441836"/>
            </a:xfrm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085D4258-0972-FB01-7580-B56CEA74A506}"/>
                  </a:ext>
                </a:extLst>
              </p:cNvPr>
              <p:cNvSpPr/>
              <p:nvPr/>
            </p:nvSpPr>
            <p:spPr>
              <a:xfrm flipV="1">
                <a:off x="4588315" y="2564242"/>
                <a:ext cx="328179" cy="134651"/>
              </a:xfrm>
              <a:custGeom>
                <a:avLst/>
                <a:gdLst>
                  <a:gd name="connsiteX0" fmla="*/ 27886 w 328179"/>
                  <a:gd name="connsiteY0" fmla="*/ -27544 h 134651"/>
                  <a:gd name="connsiteX1" fmla="*/ 59501 w 328179"/>
                  <a:gd name="connsiteY1" fmla="*/ 23797 h 134651"/>
                  <a:gd name="connsiteX2" fmla="*/ 191251 w 328179"/>
                  <a:gd name="connsiteY2" fmla="*/ 14285 h 134651"/>
                  <a:gd name="connsiteX3" fmla="*/ 311450 w 328179"/>
                  <a:gd name="connsiteY3" fmla="*/ 92711 h 134651"/>
                  <a:gd name="connsiteX4" fmla="*/ 214509 w 328179"/>
                  <a:gd name="connsiteY4" fmla="*/ 54638 h 134651"/>
                  <a:gd name="connsiteX5" fmla="*/ 134958 w 328179"/>
                  <a:gd name="connsiteY5" fmla="*/ 76137 h 134651"/>
                  <a:gd name="connsiteX6" fmla="*/ 207769 w 328179"/>
                  <a:gd name="connsiteY6" fmla="*/ 96256 h 134651"/>
                  <a:gd name="connsiteX7" fmla="*/ 96153 w 328179"/>
                  <a:gd name="connsiteY7" fmla="*/ 102461 h 134651"/>
                  <a:gd name="connsiteX8" fmla="*/ 38847 w 328179"/>
                  <a:gd name="connsiteY8" fmla="*/ 69861 h 134651"/>
                  <a:gd name="connsiteX9" fmla="*/ -16729 w 328179"/>
                  <a:gd name="connsiteY9" fmla="*/ -4062 h 134651"/>
                  <a:gd name="connsiteX10" fmla="*/ 27886 w 328179"/>
                  <a:gd name="connsiteY10" fmla="*/ -27544 h 134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8179" h="134651">
                    <a:moveTo>
                      <a:pt x="27886" y="-27544"/>
                    </a:moveTo>
                    <a:lnTo>
                      <a:pt x="59501" y="23797"/>
                    </a:lnTo>
                    <a:lnTo>
                      <a:pt x="191251" y="14285"/>
                    </a:lnTo>
                    <a:lnTo>
                      <a:pt x="311450" y="92711"/>
                    </a:lnTo>
                    <a:cubicBezTo>
                      <a:pt x="286012" y="129588"/>
                      <a:pt x="214509" y="54638"/>
                      <a:pt x="214509" y="54638"/>
                    </a:cubicBezTo>
                    <a:cubicBezTo>
                      <a:pt x="214509" y="54638"/>
                      <a:pt x="139277" y="65120"/>
                      <a:pt x="134958" y="76137"/>
                    </a:cubicBezTo>
                    <a:cubicBezTo>
                      <a:pt x="125784" y="99549"/>
                      <a:pt x="205771" y="76235"/>
                      <a:pt x="207769" y="96256"/>
                    </a:cubicBezTo>
                    <a:cubicBezTo>
                      <a:pt x="209767" y="116278"/>
                      <a:pt x="96153" y="102461"/>
                      <a:pt x="96153" y="102461"/>
                    </a:cubicBezTo>
                    <a:lnTo>
                      <a:pt x="38847" y="69861"/>
                    </a:lnTo>
                    <a:lnTo>
                      <a:pt x="-16729" y="-4062"/>
                    </a:lnTo>
                    <a:lnTo>
                      <a:pt x="27886" y="-27544"/>
                    </a:lnTo>
                  </a:path>
                </a:pathLst>
              </a:custGeom>
              <a:solidFill>
                <a:srgbClr val="C7834A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087881F-5483-2885-D6F7-FF961F91565C}"/>
                  </a:ext>
                </a:extLst>
              </p:cNvPr>
              <p:cNvSpPr/>
              <p:nvPr/>
            </p:nvSpPr>
            <p:spPr>
              <a:xfrm flipV="1">
                <a:off x="3818075" y="2657233"/>
                <a:ext cx="853167" cy="778794"/>
              </a:xfrm>
              <a:custGeom>
                <a:avLst/>
                <a:gdLst>
                  <a:gd name="connsiteX0" fmla="*/ -13602 w 853167"/>
                  <a:gd name="connsiteY0" fmla="*/ 100064 h 778794"/>
                  <a:gd name="connsiteX1" fmla="*/ 48517 w 853167"/>
                  <a:gd name="connsiteY1" fmla="*/ 203759 h 778794"/>
                  <a:gd name="connsiteX2" fmla="*/ 609538 w 853167"/>
                  <a:gd name="connsiteY2" fmla="*/ 261319 h 778794"/>
                  <a:gd name="connsiteX3" fmla="*/ 752249 w 853167"/>
                  <a:gd name="connsiteY3" fmla="*/ 754594 h 778794"/>
                  <a:gd name="connsiteX4" fmla="*/ 839566 w 853167"/>
                  <a:gd name="connsiteY4" fmla="*/ 746180 h 778794"/>
                  <a:gd name="connsiteX5" fmla="*/ 739628 w 853167"/>
                  <a:gd name="connsiteY5" fmla="*/ 184877 h 778794"/>
                  <a:gd name="connsiteX6" fmla="*/ 709842 w 853167"/>
                  <a:gd name="connsiteY6" fmla="*/ 155415 h 778794"/>
                  <a:gd name="connsiteX7" fmla="*/ 92316 w 853167"/>
                  <a:gd name="connsiteY7" fmla="*/ -24201 h 778794"/>
                  <a:gd name="connsiteX8" fmla="*/ -13602 w 853167"/>
                  <a:gd name="connsiteY8" fmla="*/ 100064 h 778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3167" h="778794">
                    <a:moveTo>
                      <a:pt x="-13602" y="100064"/>
                    </a:moveTo>
                    <a:cubicBezTo>
                      <a:pt x="-10746" y="143962"/>
                      <a:pt x="8375" y="194262"/>
                      <a:pt x="48517" y="203759"/>
                    </a:cubicBezTo>
                    <a:cubicBezTo>
                      <a:pt x="78260" y="210808"/>
                      <a:pt x="449381" y="245631"/>
                      <a:pt x="609538" y="261319"/>
                    </a:cubicBezTo>
                    <a:cubicBezTo>
                      <a:pt x="609538" y="261319"/>
                      <a:pt x="642841" y="397332"/>
                      <a:pt x="752249" y="754594"/>
                    </a:cubicBezTo>
                    <a:lnTo>
                      <a:pt x="839566" y="746180"/>
                    </a:lnTo>
                    <a:lnTo>
                      <a:pt x="739628" y="184877"/>
                    </a:lnTo>
                    <a:cubicBezTo>
                      <a:pt x="736941" y="169738"/>
                      <a:pt x="725009" y="157947"/>
                      <a:pt x="709842" y="155415"/>
                    </a:cubicBezTo>
                    <a:lnTo>
                      <a:pt x="92316" y="-24201"/>
                    </a:lnTo>
                    <a:cubicBezTo>
                      <a:pt x="92316" y="-24201"/>
                      <a:pt x="30521" y="34358"/>
                      <a:pt x="-13602" y="100064"/>
                    </a:cubicBezTo>
                  </a:path>
                </a:pathLst>
              </a:custGeom>
              <a:solidFill>
                <a:srgbClr val="470000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0E8CB40-AB5A-DCA2-830F-B59D1A34E3F2}"/>
                  </a:ext>
                </a:extLst>
              </p:cNvPr>
              <p:cNvSpPr/>
              <p:nvPr/>
            </p:nvSpPr>
            <p:spPr>
              <a:xfrm flipV="1">
                <a:off x="4572656" y="1994191"/>
                <a:ext cx="404635" cy="574246"/>
              </a:xfrm>
              <a:custGeom>
                <a:avLst/>
                <a:gdLst>
                  <a:gd name="connsiteX0" fmla="*/ 234040 w 404635"/>
                  <a:gd name="connsiteY0" fmla="*/ 230307 h 574246"/>
                  <a:gd name="connsiteX1" fmla="*/ 234040 w 404635"/>
                  <a:gd name="connsiteY1" fmla="*/ 230307 h 574246"/>
                  <a:gd name="connsiteX2" fmla="*/ 234040 w 404635"/>
                  <a:gd name="connsiteY2" fmla="*/ 283209 h 574246"/>
                  <a:gd name="connsiteX3" fmla="*/ 235559 w 404635"/>
                  <a:gd name="connsiteY3" fmla="*/ 285840 h 574246"/>
                  <a:gd name="connsiteX4" fmla="*/ 387767 w 404635"/>
                  <a:gd name="connsiteY4" fmla="*/ 540969 h 574246"/>
                  <a:gd name="connsiteX5" fmla="*/ 384545 w 404635"/>
                  <a:gd name="connsiteY5" fmla="*/ 543881 h 574246"/>
                  <a:gd name="connsiteX6" fmla="*/ -13646 w 404635"/>
                  <a:gd name="connsiteY6" fmla="*/ 543881 h 574246"/>
                  <a:gd name="connsiteX7" fmla="*/ -16868 w 404635"/>
                  <a:gd name="connsiteY7" fmla="*/ 540969 h 574246"/>
                  <a:gd name="connsiteX8" fmla="*/ 135340 w 404635"/>
                  <a:gd name="connsiteY8" fmla="*/ 285840 h 574246"/>
                  <a:gd name="connsiteX9" fmla="*/ 136845 w 404635"/>
                  <a:gd name="connsiteY9" fmla="*/ 283209 h 574246"/>
                  <a:gd name="connsiteX10" fmla="*/ 136845 w 404635"/>
                  <a:gd name="connsiteY10" fmla="*/ 230307 h 574246"/>
                  <a:gd name="connsiteX11" fmla="*/ 136845 w 404635"/>
                  <a:gd name="connsiteY11" fmla="*/ 230307 h 574246"/>
                  <a:gd name="connsiteX12" fmla="*/ -16868 w 404635"/>
                  <a:gd name="connsiteY12" fmla="*/ -25554 h 574246"/>
                  <a:gd name="connsiteX13" fmla="*/ -13646 w 404635"/>
                  <a:gd name="connsiteY13" fmla="*/ -30366 h 574246"/>
                  <a:gd name="connsiteX14" fmla="*/ 384545 w 404635"/>
                  <a:gd name="connsiteY14" fmla="*/ -30366 h 574246"/>
                  <a:gd name="connsiteX15" fmla="*/ 387767 w 404635"/>
                  <a:gd name="connsiteY15" fmla="*/ -25554 h 574246"/>
                  <a:gd name="connsiteX16" fmla="*/ 234040 w 404635"/>
                  <a:gd name="connsiteY16" fmla="*/ 230307 h 574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04635" h="574246">
                    <a:moveTo>
                      <a:pt x="234040" y="230307"/>
                    </a:moveTo>
                    <a:lnTo>
                      <a:pt x="234040" y="230307"/>
                    </a:lnTo>
                    <a:cubicBezTo>
                      <a:pt x="224598" y="246670"/>
                      <a:pt x="224598" y="266846"/>
                      <a:pt x="234040" y="283209"/>
                    </a:cubicBezTo>
                    <a:lnTo>
                      <a:pt x="235559" y="285840"/>
                    </a:lnTo>
                    <a:cubicBezTo>
                      <a:pt x="323059" y="329682"/>
                      <a:pt x="387767" y="476262"/>
                      <a:pt x="387767" y="540969"/>
                    </a:cubicBezTo>
                    <a:lnTo>
                      <a:pt x="384545" y="543881"/>
                    </a:lnTo>
                    <a:lnTo>
                      <a:pt x="-13646" y="543881"/>
                    </a:lnTo>
                    <a:lnTo>
                      <a:pt x="-16868" y="540969"/>
                    </a:lnTo>
                    <a:cubicBezTo>
                      <a:pt x="-16868" y="476262"/>
                      <a:pt x="47839" y="329682"/>
                      <a:pt x="135340" y="285840"/>
                    </a:cubicBezTo>
                    <a:lnTo>
                      <a:pt x="136845" y="283209"/>
                    </a:lnTo>
                    <a:cubicBezTo>
                      <a:pt x="146300" y="266846"/>
                      <a:pt x="146300" y="246670"/>
                      <a:pt x="136845" y="230307"/>
                    </a:cubicBezTo>
                    <a:lnTo>
                      <a:pt x="136845" y="230307"/>
                    </a:lnTo>
                    <a:cubicBezTo>
                      <a:pt x="48585" y="187421"/>
                      <a:pt x="-16868" y="39519"/>
                      <a:pt x="-16868" y="-25554"/>
                    </a:cubicBezTo>
                    <a:lnTo>
                      <a:pt x="-13646" y="-30366"/>
                    </a:lnTo>
                    <a:lnTo>
                      <a:pt x="384545" y="-30366"/>
                    </a:lnTo>
                    <a:lnTo>
                      <a:pt x="387767" y="-25554"/>
                    </a:lnTo>
                    <a:cubicBezTo>
                      <a:pt x="387767" y="39519"/>
                      <a:pt x="322300" y="187421"/>
                      <a:pt x="234040" y="230307"/>
                    </a:cubicBezTo>
                  </a:path>
                </a:pathLst>
              </a:custGeom>
              <a:solidFill>
                <a:srgbClr val="D7F3FF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DF182CF-8D3A-A947-45CC-0D9ED978B1FE}"/>
                  </a:ext>
                </a:extLst>
              </p:cNvPr>
              <p:cNvSpPr/>
              <p:nvPr/>
            </p:nvSpPr>
            <p:spPr>
              <a:xfrm flipV="1">
                <a:off x="4654669" y="2088604"/>
                <a:ext cx="240608" cy="452238"/>
              </a:xfrm>
              <a:custGeom>
                <a:avLst/>
                <a:gdLst>
                  <a:gd name="connsiteX0" fmla="*/ 111322 w 240608"/>
                  <a:gd name="connsiteY0" fmla="*/ 102831 h 452238"/>
                  <a:gd name="connsiteX1" fmla="*/ 104864 w 240608"/>
                  <a:gd name="connsiteY1" fmla="*/ 268082 h 452238"/>
                  <a:gd name="connsiteX2" fmla="*/ 105567 w 240608"/>
                  <a:gd name="connsiteY2" fmla="*/ 272232 h 452238"/>
                  <a:gd name="connsiteX3" fmla="*/ 131315 w 240608"/>
                  <a:gd name="connsiteY3" fmla="*/ 300048 h 452238"/>
                  <a:gd name="connsiteX4" fmla="*/ 223740 w 240608"/>
                  <a:gd name="connsiteY4" fmla="*/ 405755 h 452238"/>
                  <a:gd name="connsiteX5" fmla="*/ -16868 w 240608"/>
                  <a:gd name="connsiteY5" fmla="*/ 405755 h 452238"/>
                  <a:gd name="connsiteX6" fmla="*/ 70041 w 240608"/>
                  <a:gd name="connsiteY6" fmla="*/ 301596 h 452238"/>
                  <a:gd name="connsiteX7" fmla="*/ 94213 w 240608"/>
                  <a:gd name="connsiteY7" fmla="*/ 274160 h 452238"/>
                  <a:gd name="connsiteX8" fmla="*/ 95254 w 240608"/>
                  <a:gd name="connsiteY8" fmla="*/ 268082 h 452238"/>
                  <a:gd name="connsiteX9" fmla="*/ 89992 w 240608"/>
                  <a:gd name="connsiteY9" fmla="*/ 102479 h 452238"/>
                  <a:gd name="connsiteX10" fmla="*/ -16868 w 240608"/>
                  <a:gd name="connsiteY10" fmla="*/ -13709 h 452238"/>
                  <a:gd name="connsiteX11" fmla="*/ 223740 w 240608"/>
                  <a:gd name="connsiteY11" fmla="*/ -13709 h 452238"/>
                  <a:gd name="connsiteX12" fmla="*/ 111322 w 240608"/>
                  <a:gd name="connsiteY12" fmla="*/ 102831 h 45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0608" h="452238">
                    <a:moveTo>
                      <a:pt x="111322" y="102831"/>
                    </a:moveTo>
                    <a:cubicBezTo>
                      <a:pt x="107945" y="135994"/>
                      <a:pt x="104864" y="163022"/>
                      <a:pt x="104864" y="268082"/>
                    </a:cubicBezTo>
                    <a:cubicBezTo>
                      <a:pt x="104864" y="268082"/>
                      <a:pt x="105117" y="269545"/>
                      <a:pt x="105567" y="272232"/>
                    </a:cubicBezTo>
                    <a:cubicBezTo>
                      <a:pt x="107847" y="285810"/>
                      <a:pt x="117977" y="296658"/>
                      <a:pt x="131315" y="300048"/>
                    </a:cubicBezTo>
                    <a:cubicBezTo>
                      <a:pt x="184317" y="313499"/>
                      <a:pt x="223740" y="363123"/>
                      <a:pt x="223740" y="405755"/>
                    </a:cubicBezTo>
                    <a:cubicBezTo>
                      <a:pt x="223740" y="429463"/>
                      <a:pt x="-16868" y="425664"/>
                      <a:pt x="-16868" y="405755"/>
                    </a:cubicBezTo>
                    <a:cubicBezTo>
                      <a:pt x="-16868" y="364615"/>
                      <a:pt x="19840" y="316961"/>
                      <a:pt x="70041" y="301596"/>
                    </a:cubicBezTo>
                    <a:cubicBezTo>
                      <a:pt x="82648" y="297741"/>
                      <a:pt x="92060" y="287174"/>
                      <a:pt x="94213" y="274160"/>
                    </a:cubicBezTo>
                    <a:cubicBezTo>
                      <a:pt x="94860" y="270262"/>
                      <a:pt x="95254" y="268082"/>
                      <a:pt x="95254" y="268082"/>
                    </a:cubicBezTo>
                    <a:cubicBezTo>
                      <a:pt x="96661" y="162684"/>
                      <a:pt x="93678" y="135656"/>
                      <a:pt x="89992" y="102479"/>
                    </a:cubicBezTo>
                    <a:cubicBezTo>
                      <a:pt x="74740" y="25180"/>
                      <a:pt x="-16868" y="32721"/>
                      <a:pt x="-16868" y="-13709"/>
                    </a:cubicBezTo>
                    <a:cubicBezTo>
                      <a:pt x="-16868" y="-37417"/>
                      <a:pt x="223740" y="-33618"/>
                      <a:pt x="223740" y="-13709"/>
                    </a:cubicBezTo>
                    <a:cubicBezTo>
                      <a:pt x="223740" y="34128"/>
                      <a:pt x="132976" y="23491"/>
                      <a:pt x="111322" y="102831"/>
                    </a:cubicBezTo>
                  </a:path>
                </a:pathLst>
              </a:custGeom>
              <a:solidFill>
                <a:srgbClr val="FFFF76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37B8EFC-7FCC-64DA-A95E-89D4CDE919C1}"/>
                  </a:ext>
                </a:extLst>
              </p:cNvPr>
              <p:cNvSpPr/>
              <p:nvPr/>
            </p:nvSpPr>
            <p:spPr>
              <a:xfrm flipV="1">
                <a:off x="4607858" y="2020515"/>
                <a:ext cx="141796" cy="215227"/>
              </a:xfrm>
              <a:custGeom>
                <a:avLst/>
                <a:gdLst>
                  <a:gd name="connsiteX0" fmla="*/ -16276 w 141796"/>
                  <a:gd name="connsiteY0" fmla="*/ 183628 h 215227"/>
                  <a:gd name="connsiteX1" fmla="*/ 72350 w 141796"/>
                  <a:gd name="connsiteY1" fmla="*/ 183628 h 215227"/>
                  <a:gd name="connsiteX2" fmla="*/ 125520 w 141796"/>
                  <a:gd name="connsiteY2" fmla="*/ -31600 h 215227"/>
                  <a:gd name="connsiteX3" fmla="*/ -16276 w 141796"/>
                  <a:gd name="connsiteY3" fmla="*/ 183628 h 21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796" h="215227">
                    <a:moveTo>
                      <a:pt x="-16276" y="183628"/>
                    </a:moveTo>
                    <a:lnTo>
                      <a:pt x="72350" y="183628"/>
                    </a:lnTo>
                    <a:cubicBezTo>
                      <a:pt x="64753" y="69690"/>
                      <a:pt x="125520" y="-31600"/>
                      <a:pt x="125520" y="-31600"/>
                    </a:cubicBezTo>
                    <a:cubicBezTo>
                      <a:pt x="24232" y="15239"/>
                      <a:pt x="-16276" y="183628"/>
                      <a:pt x="-16276" y="183628"/>
                    </a:cubicBezTo>
                  </a:path>
                </a:pathLst>
              </a:custGeom>
              <a:solidFill>
                <a:srgbClr val="F5FCFC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EE31339A-1E19-9A56-BB45-3833A9C5CD44}"/>
                  </a:ext>
                </a:extLst>
              </p:cNvPr>
              <p:cNvSpPr/>
              <p:nvPr/>
            </p:nvSpPr>
            <p:spPr>
              <a:xfrm flipV="1">
                <a:off x="4607858" y="2322666"/>
                <a:ext cx="141796" cy="215226"/>
              </a:xfrm>
              <a:custGeom>
                <a:avLst/>
                <a:gdLst>
                  <a:gd name="connsiteX0" fmla="*/ -16276 w 141796"/>
                  <a:gd name="connsiteY0" fmla="*/ -29166 h 215226"/>
                  <a:gd name="connsiteX1" fmla="*/ 72350 w 141796"/>
                  <a:gd name="connsiteY1" fmla="*/ -29166 h 215226"/>
                  <a:gd name="connsiteX2" fmla="*/ 125520 w 141796"/>
                  <a:gd name="connsiteY2" fmla="*/ 186061 h 215226"/>
                  <a:gd name="connsiteX3" fmla="*/ -16276 w 141796"/>
                  <a:gd name="connsiteY3" fmla="*/ -29166 h 21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796" h="215226">
                    <a:moveTo>
                      <a:pt x="-16276" y="-29166"/>
                    </a:moveTo>
                    <a:lnTo>
                      <a:pt x="72350" y="-29166"/>
                    </a:lnTo>
                    <a:cubicBezTo>
                      <a:pt x="64753" y="84772"/>
                      <a:pt x="125520" y="186061"/>
                      <a:pt x="125520" y="186061"/>
                    </a:cubicBezTo>
                    <a:cubicBezTo>
                      <a:pt x="24232" y="139222"/>
                      <a:pt x="-16276" y="-29166"/>
                      <a:pt x="-16276" y="-29166"/>
                    </a:cubicBezTo>
                  </a:path>
                </a:pathLst>
              </a:custGeom>
              <a:solidFill>
                <a:srgbClr val="F5FCFC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13717E0-295C-4EB7-6AC8-7889FBB04E80}"/>
                  </a:ext>
                </a:extLst>
              </p:cNvPr>
              <p:cNvSpPr/>
              <p:nvPr/>
            </p:nvSpPr>
            <p:spPr>
              <a:xfrm flipV="1">
                <a:off x="4654669" y="2480304"/>
                <a:ext cx="43349" cy="57419"/>
              </a:xfrm>
              <a:custGeom>
                <a:avLst/>
                <a:gdLst>
                  <a:gd name="connsiteX0" fmla="*/ 27088 w 43349"/>
                  <a:gd name="connsiteY0" fmla="*/ 28888 h 57419"/>
                  <a:gd name="connsiteX1" fmla="*/ -16261 w 43349"/>
                  <a:gd name="connsiteY1" fmla="*/ -15263 h 57419"/>
                  <a:gd name="connsiteX2" fmla="*/ 25541 w 43349"/>
                  <a:gd name="connsiteY2" fmla="*/ -28531 h 57419"/>
                  <a:gd name="connsiteX3" fmla="*/ 27088 w 43349"/>
                  <a:gd name="connsiteY3" fmla="*/ 28888 h 5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49" h="57419">
                    <a:moveTo>
                      <a:pt x="27088" y="28888"/>
                    </a:moveTo>
                    <a:cubicBezTo>
                      <a:pt x="4014" y="16478"/>
                      <a:pt x="-16261" y="6587"/>
                      <a:pt x="-16261" y="-15263"/>
                    </a:cubicBezTo>
                    <a:cubicBezTo>
                      <a:pt x="-16261" y="-21553"/>
                      <a:pt x="665" y="-25900"/>
                      <a:pt x="25541" y="-28531"/>
                    </a:cubicBezTo>
                    <a:cubicBezTo>
                      <a:pt x="24246" y="-8862"/>
                      <a:pt x="24978" y="10428"/>
                      <a:pt x="27088" y="28888"/>
                    </a:cubicBezTo>
                  </a:path>
                </a:pathLst>
              </a:custGeom>
              <a:solidFill>
                <a:srgbClr val="FFFDB8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EAFE2D8-398B-49AD-092C-D1856FD02CC8}"/>
                  </a:ext>
                </a:extLst>
              </p:cNvPr>
              <p:cNvSpPr/>
              <p:nvPr/>
            </p:nvSpPr>
            <p:spPr>
              <a:xfrm flipV="1">
                <a:off x="4654669" y="2092398"/>
                <a:ext cx="80240" cy="114472"/>
              </a:xfrm>
              <a:custGeom>
                <a:avLst/>
                <a:gdLst>
                  <a:gd name="connsiteX0" fmla="*/ -16374 w 80240"/>
                  <a:gd name="connsiteY0" fmla="*/ 70453 h 114472"/>
                  <a:gd name="connsiteX1" fmla="*/ 63866 w 80240"/>
                  <a:gd name="connsiteY1" fmla="*/ -31426 h 114472"/>
                  <a:gd name="connsiteX2" fmla="*/ 28888 w 80240"/>
                  <a:gd name="connsiteY2" fmla="*/ 83046 h 114472"/>
                  <a:gd name="connsiteX3" fmla="*/ -16374 w 80240"/>
                  <a:gd name="connsiteY3" fmla="*/ 70453 h 11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240" h="114472">
                    <a:moveTo>
                      <a:pt x="-16374" y="70453"/>
                    </a:moveTo>
                    <a:cubicBezTo>
                      <a:pt x="-16374" y="31156"/>
                      <a:pt x="17126" y="-14050"/>
                      <a:pt x="63866" y="-31426"/>
                    </a:cubicBezTo>
                    <a:cubicBezTo>
                      <a:pt x="52047" y="-5637"/>
                      <a:pt x="36261" y="35349"/>
                      <a:pt x="28888" y="83046"/>
                    </a:cubicBezTo>
                    <a:cubicBezTo>
                      <a:pt x="2141" y="80246"/>
                      <a:pt x="-16374" y="75968"/>
                      <a:pt x="-16374" y="70453"/>
                    </a:cubicBezTo>
                  </a:path>
                </a:pathLst>
              </a:custGeom>
              <a:solidFill>
                <a:srgbClr val="FFFDB8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670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05771E9-64B4-0EA3-B8E0-80480AFC2825}"/>
              </a:ext>
            </a:extLst>
          </p:cNvPr>
          <p:cNvSpPr/>
          <p:nvPr/>
        </p:nvSpPr>
        <p:spPr>
          <a:xfrm flipV="1">
            <a:off x="9149755" y="3571670"/>
            <a:ext cx="741601" cy="707452"/>
          </a:xfrm>
          <a:custGeom>
            <a:avLst/>
            <a:gdLst>
              <a:gd name="connsiteX0" fmla="*/ 129764 w 316416"/>
              <a:gd name="connsiteY0" fmla="*/ -36036 h 330121"/>
              <a:gd name="connsiteX1" fmla="*/ 287979 w 316416"/>
              <a:gd name="connsiteY1" fmla="*/ 205629 h 330121"/>
              <a:gd name="connsiteX2" fmla="*/ 224918 w 316416"/>
              <a:gd name="connsiteY2" fmla="*/ 205629 h 330121"/>
              <a:gd name="connsiteX3" fmla="*/ 224918 w 316416"/>
              <a:gd name="connsiteY3" fmla="*/ 294086 h 330121"/>
              <a:gd name="connsiteX4" fmla="*/ 34624 w 316416"/>
              <a:gd name="connsiteY4" fmla="*/ 294086 h 330121"/>
              <a:gd name="connsiteX5" fmla="*/ 34624 w 316416"/>
              <a:gd name="connsiteY5" fmla="*/ 205629 h 330121"/>
              <a:gd name="connsiteX6" fmla="*/ -28437 w 316416"/>
              <a:gd name="connsiteY6" fmla="*/ 205629 h 330121"/>
              <a:gd name="connsiteX7" fmla="*/ 129764 w 316416"/>
              <a:gd name="connsiteY7" fmla="*/ -36036 h 330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416" h="330121">
                <a:moveTo>
                  <a:pt x="129764" y="-36036"/>
                </a:moveTo>
                <a:cubicBezTo>
                  <a:pt x="205263" y="-36036"/>
                  <a:pt x="268844" y="142258"/>
                  <a:pt x="287979" y="205629"/>
                </a:cubicBezTo>
                <a:lnTo>
                  <a:pt x="224918" y="205629"/>
                </a:lnTo>
                <a:lnTo>
                  <a:pt x="224918" y="294086"/>
                </a:lnTo>
                <a:lnTo>
                  <a:pt x="34624" y="294086"/>
                </a:lnTo>
                <a:lnTo>
                  <a:pt x="34624" y="205629"/>
                </a:lnTo>
                <a:lnTo>
                  <a:pt x="-28437" y="205629"/>
                </a:lnTo>
                <a:cubicBezTo>
                  <a:pt x="-9302" y="142258"/>
                  <a:pt x="54279" y="-36036"/>
                  <a:pt x="129764" y="-36036"/>
                </a:cubicBezTo>
              </a:path>
            </a:pathLst>
          </a:custGeom>
          <a:solidFill>
            <a:srgbClr val="C7834A"/>
          </a:solidFill>
          <a:ln w="1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DDA067F-D30F-0F93-A8A8-A0F86F0B62BD}"/>
              </a:ext>
            </a:extLst>
          </p:cNvPr>
          <p:cNvSpPr/>
          <p:nvPr/>
        </p:nvSpPr>
        <p:spPr>
          <a:xfrm flipV="1">
            <a:off x="8382000" y="6193522"/>
            <a:ext cx="287518" cy="573426"/>
          </a:xfrm>
          <a:custGeom>
            <a:avLst/>
            <a:gdLst>
              <a:gd name="connsiteX0" fmla="*/ 51843 w 122674"/>
              <a:gd name="connsiteY0" fmla="*/ 241148 h 267580"/>
              <a:gd name="connsiteX1" fmla="*/ 44470 w 122674"/>
              <a:gd name="connsiteY1" fmla="*/ 198221 h 267580"/>
              <a:gd name="connsiteX2" fmla="*/ -25823 w 122674"/>
              <a:gd name="connsiteY2" fmla="*/ 102546 h 267580"/>
              <a:gd name="connsiteX3" fmla="*/ -23713 w 122674"/>
              <a:gd name="connsiteY3" fmla="*/ -26432 h 267580"/>
              <a:gd name="connsiteX4" fmla="*/ -6266 w 122674"/>
              <a:gd name="connsiteY4" fmla="*/ 65542 h 267580"/>
              <a:gd name="connsiteX5" fmla="*/ 48170 w 122674"/>
              <a:gd name="connsiteY5" fmla="*/ 115758 h 267580"/>
              <a:gd name="connsiteX6" fmla="*/ 28613 w 122674"/>
              <a:gd name="connsiteY6" fmla="*/ 50741 h 267580"/>
              <a:gd name="connsiteX7" fmla="*/ 86750 w 122674"/>
              <a:gd name="connsiteY7" fmla="*/ 132670 h 267580"/>
              <a:gd name="connsiteX8" fmla="*/ 89395 w 122674"/>
              <a:gd name="connsiteY8" fmla="*/ 191876 h 267580"/>
              <a:gd name="connsiteX9" fmla="*/ 96852 w 122674"/>
              <a:gd name="connsiteY9" fmla="*/ 233860 h 267580"/>
              <a:gd name="connsiteX10" fmla="*/ 51843 w 122674"/>
              <a:gd name="connsiteY10" fmla="*/ 241148 h 26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674" h="267580">
                <a:moveTo>
                  <a:pt x="51843" y="241148"/>
                </a:moveTo>
                <a:lnTo>
                  <a:pt x="44470" y="198221"/>
                </a:lnTo>
                <a:lnTo>
                  <a:pt x="-25823" y="102546"/>
                </a:lnTo>
                <a:lnTo>
                  <a:pt x="-23713" y="-26432"/>
                </a:lnTo>
                <a:cubicBezTo>
                  <a:pt x="16513" y="-24730"/>
                  <a:pt x="-6266" y="65542"/>
                  <a:pt x="-6266" y="65542"/>
                </a:cubicBezTo>
                <a:cubicBezTo>
                  <a:pt x="-6266" y="65542"/>
                  <a:pt x="37716" y="117742"/>
                  <a:pt x="48170" y="115758"/>
                </a:cubicBezTo>
                <a:cubicBezTo>
                  <a:pt x="70373" y="111522"/>
                  <a:pt x="14346" y="61842"/>
                  <a:pt x="28613" y="50741"/>
                </a:cubicBezTo>
                <a:cubicBezTo>
                  <a:pt x="42880" y="39640"/>
                  <a:pt x="86750" y="132670"/>
                  <a:pt x="86750" y="132670"/>
                </a:cubicBezTo>
                <a:lnTo>
                  <a:pt x="89395" y="191876"/>
                </a:lnTo>
                <a:lnTo>
                  <a:pt x="96852" y="233860"/>
                </a:lnTo>
                <a:lnTo>
                  <a:pt x="51843" y="241148"/>
                </a:lnTo>
              </a:path>
            </a:pathLst>
          </a:custGeom>
          <a:solidFill>
            <a:srgbClr val="C7834A"/>
          </a:solidFill>
          <a:ln w="1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88423E1-15A2-8098-64F7-992A1BA25443}"/>
              </a:ext>
            </a:extLst>
          </p:cNvPr>
          <p:cNvSpPr/>
          <p:nvPr/>
        </p:nvSpPr>
        <p:spPr>
          <a:xfrm flipV="1">
            <a:off x="8491053" y="3761264"/>
            <a:ext cx="660222" cy="2539447"/>
          </a:xfrm>
          <a:custGeom>
            <a:avLst/>
            <a:gdLst>
              <a:gd name="connsiteX0" fmla="*/ 221086 w 281694"/>
              <a:gd name="connsiteY0" fmla="*/ 1153112 h 1184991"/>
              <a:gd name="connsiteX1" fmla="*/ 127719 w 281694"/>
              <a:gd name="connsiteY1" fmla="*/ 1099703 h 1184991"/>
              <a:gd name="connsiteX2" fmla="*/ 110877 w 281694"/>
              <a:gd name="connsiteY2" fmla="*/ 1043690 h 1184991"/>
              <a:gd name="connsiteX3" fmla="*/ -26599 w 281694"/>
              <a:gd name="connsiteY3" fmla="*/ -17754 h 1184991"/>
              <a:gd name="connsiteX4" fmla="*/ 60648 w 281694"/>
              <a:gd name="connsiteY4" fmla="*/ -31880 h 1184991"/>
              <a:gd name="connsiteX5" fmla="*/ 210998 w 281694"/>
              <a:gd name="connsiteY5" fmla="*/ 778009 h 1184991"/>
              <a:gd name="connsiteX6" fmla="*/ 246595 w 281694"/>
              <a:gd name="connsiteY6" fmla="*/ 1005631 h 1184991"/>
              <a:gd name="connsiteX7" fmla="*/ 221086 w 281694"/>
              <a:gd name="connsiteY7" fmla="*/ 1153112 h 118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694" h="1184991">
                <a:moveTo>
                  <a:pt x="221086" y="1153112"/>
                </a:moveTo>
                <a:cubicBezTo>
                  <a:pt x="181550" y="1152929"/>
                  <a:pt x="146798" y="1131501"/>
                  <a:pt x="127719" y="1099703"/>
                </a:cubicBezTo>
                <a:cubicBezTo>
                  <a:pt x="117870" y="1083297"/>
                  <a:pt x="115098" y="1064331"/>
                  <a:pt x="110877" y="1043690"/>
                </a:cubicBezTo>
                <a:cubicBezTo>
                  <a:pt x="110877" y="1043690"/>
                  <a:pt x="42863" y="753387"/>
                  <a:pt x="-26599" y="-17754"/>
                </a:cubicBezTo>
                <a:lnTo>
                  <a:pt x="60648" y="-31880"/>
                </a:lnTo>
                <a:lnTo>
                  <a:pt x="210998" y="778009"/>
                </a:lnTo>
                <a:lnTo>
                  <a:pt x="246595" y="1005631"/>
                </a:lnTo>
                <a:cubicBezTo>
                  <a:pt x="246595" y="1005631"/>
                  <a:pt x="277633" y="1109974"/>
                  <a:pt x="221086" y="1153112"/>
                </a:cubicBezTo>
              </a:path>
            </a:pathLst>
          </a:custGeom>
          <a:solidFill>
            <a:srgbClr val="3A0303"/>
          </a:solidFill>
          <a:ln w="1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92B35B6-63DD-F184-A94A-A63CF25CAB77}"/>
              </a:ext>
            </a:extLst>
          </p:cNvPr>
          <p:cNvSpPr/>
          <p:nvPr/>
        </p:nvSpPr>
        <p:spPr>
          <a:xfrm flipV="1">
            <a:off x="10532847" y="6193522"/>
            <a:ext cx="287553" cy="573426"/>
          </a:xfrm>
          <a:custGeom>
            <a:avLst/>
            <a:gdLst>
              <a:gd name="connsiteX0" fmla="*/ 13548 w 122689"/>
              <a:gd name="connsiteY0" fmla="*/ 241148 h 267580"/>
              <a:gd name="connsiteX1" fmla="*/ 20921 w 122689"/>
              <a:gd name="connsiteY1" fmla="*/ 198221 h 267580"/>
              <a:gd name="connsiteX2" fmla="*/ 91213 w 122689"/>
              <a:gd name="connsiteY2" fmla="*/ 102546 h 267580"/>
              <a:gd name="connsiteX3" fmla="*/ 89103 w 122689"/>
              <a:gd name="connsiteY3" fmla="*/ -26432 h 267580"/>
              <a:gd name="connsiteX4" fmla="*/ 71656 w 122689"/>
              <a:gd name="connsiteY4" fmla="*/ 65542 h 267580"/>
              <a:gd name="connsiteX5" fmla="*/ 17220 w 122689"/>
              <a:gd name="connsiteY5" fmla="*/ 115758 h 267580"/>
              <a:gd name="connsiteX6" fmla="*/ 36777 w 122689"/>
              <a:gd name="connsiteY6" fmla="*/ 50741 h 267580"/>
              <a:gd name="connsiteX7" fmla="*/ -21374 w 122689"/>
              <a:gd name="connsiteY7" fmla="*/ 132670 h 267580"/>
              <a:gd name="connsiteX8" fmla="*/ -24019 w 122689"/>
              <a:gd name="connsiteY8" fmla="*/ 191876 h 267580"/>
              <a:gd name="connsiteX9" fmla="*/ -31476 w 122689"/>
              <a:gd name="connsiteY9" fmla="*/ 233860 h 267580"/>
              <a:gd name="connsiteX10" fmla="*/ 13548 w 122689"/>
              <a:gd name="connsiteY10" fmla="*/ 241148 h 26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689" h="267580">
                <a:moveTo>
                  <a:pt x="13548" y="241148"/>
                </a:moveTo>
                <a:lnTo>
                  <a:pt x="20921" y="198221"/>
                </a:lnTo>
                <a:lnTo>
                  <a:pt x="91213" y="102546"/>
                </a:lnTo>
                <a:lnTo>
                  <a:pt x="89103" y="-26432"/>
                </a:lnTo>
                <a:cubicBezTo>
                  <a:pt x="48863" y="-24730"/>
                  <a:pt x="71656" y="65542"/>
                  <a:pt x="71656" y="65542"/>
                </a:cubicBezTo>
                <a:cubicBezTo>
                  <a:pt x="71656" y="65542"/>
                  <a:pt x="27660" y="117742"/>
                  <a:pt x="17220" y="115758"/>
                </a:cubicBezTo>
                <a:cubicBezTo>
                  <a:pt x="-4982" y="111522"/>
                  <a:pt x="51044" y="61842"/>
                  <a:pt x="36777" y="50741"/>
                </a:cubicBezTo>
                <a:cubicBezTo>
                  <a:pt x="22496" y="39640"/>
                  <a:pt x="-21374" y="132670"/>
                  <a:pt x="-21374" y="132670"/>
                </a:cubicBezTo>
                <a:lnTo>
                  <a:pt x="-24019" y="191876"/>
                </a:lnTo>
                <a:lnTo>
                  <a:pt x="-31476" y="233860"/>
                </a:lnTo>
                <a:lnTo>
                  <a:pt x="13548" y="241148"/>
                </a:lnTo>
              </a:path>
            </a:pathLst>
          </a:custGeom>
          <a:solidFill>
            <a:srgbClr val="C7834A"/>
          </a:solidFill>
          <a:ln w="1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5838ABC-3163-A00C-A620-78FE77518F46}"/>
              </a:ext>
            </a:extLst>
          </p:cNvPr>
          <p:cNvSpPr/>
          <p:nvPr/>
        </p:nvSpPr>
        <p:spPr>
          <a:xfrm flipV="1">
            <a:off x="10051126" y="3761264"/>
            <a:ext cx="660186" cy="2539447"/>
          </a:xfrm>
          <a:custGeom>
            <a:avLst/>
            <a:gdLst>
              <a:gd name="connsiteX0" fmla="*/ 3309 w 281679"/>
              <a:gd name="connsiteY0" fmla="*/ 1153112 h 1184991"/>
              <a:gd name="connsiteX1" fmla="*/ 96676 w 281679"/>
              <a:gd name="connsiteY1" fmla="*/ 1099703 h 1184991"/>
              <a:gd name="connsiteX2" fmla="*/ 113518 w 281679"/>
              <a:gd name="connsiteY2" fmla="*/ 1043690 h 1184991"/>
              <a:gd name="connsiteX3" fmla="*/ 250980 w 281679"/>
              <a:gd name="connsiteY3" fmla="*/ -17754 h 1184991"/>
              <a:gd name="connsiteX4" fmla="*/ 163734 w 281679"/>
              <a:gd name="connsiteY4" fmla="*/ -31880 h 1184991"/>
              <a:gd name="connsiteX5" fmla="*/ 13383 w 281679"/>
              <a:gd name="connsiteY5" fmla="*/ 778009 h 1184991"/>
              <a:gd name="connsiteX6" fmla="*/ -22200 w 281679"/>
              <a:gd name="connsiteY6" fmla="*/ 1005631 h 1184991"/>
              <a:gd name="connsiteX7" fmla="*/ 3309 w 281679"/>
              <a:gd name="connsiteY7" fmla="*/ 1153112 h 118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679" h="1184991">
                <a:moveTo>
                  <a:pt x="3309" y="1153112"/>
                </a:moveTo>
                <a:cubicBezTo>
                  <a:pt x="42846" y="1152929"/>
                  <a:pt x="77598" y="1131501"/>
                  <a:pt x="96676" y="1099703"/>
                </a:cubicBezTo>
                <a:cubicBezTo>
                  <a:pt x="106525" y="1083297"/>
                  <a:pt x="109297" y="1064331"/>
                  <a:pt x="113518" y="1043690"/>
                </a:cubicBezTo>
                <a:cubicBezTo>
                  <a:pt x="113518" y="1043690"/>
                  <a:pt x="181518" y="753387"/>
                  <a:pt x="250980" y="-17754"/>
                </a:cubicBezTo>
                <a:lnTo>
                  <a:pt x="163734" y="-31880"/>
                </a:lnTo>
                <a:lnTo>
                  <a:pt x="13383" y="778009"/>
                </a:lnTo>
                <a:lnTo>
                  <a:pt x="-22200" y="1005631"/>
                </a:lnTo>
                <a:cubicBezTo>
                  <a:pt x="-22200" y="1005631"/>
                  <a:pt x="-53238" y="1109974"/>
                  <a:pt x="3309" y="1153112"/>
                </a:cubicBezTo>
              </a:path>
            </a:pathLst>
          </a:custGeom>
          <a:solidFill>
            <a:srgbClr val="470000"/>
          </a:solidFill>
          <a:ln w="1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6CD0A6-666B-84A7-96C5-226256F0F05D}"/>
              </a:ext>
            </a:extLst>
          </p:cNvPr>
          <p:cNvSpPr/>
          <p:nvPr/>
        </p:nvSpPr>
        <p:spPr>
          <a:xfrm flipV="1">
            <a:off x="9288749" y="9986925"/>
            <a:ext cx="153898" cy="506550"/>
          </a:xfrm>
          <a:custGeom>
            <a:avLst/>
            <a:gdLst>
              <a:gd name="connsiteX0" fmla="*/ 37633 w 65663"/>
              <a:gd name="connsiteY0" fmla="*/ 224074 h 236373"/>
              <a:gd name="connsiteX1" fmla="*/ 6680 w 65663"/>
              <a:gd name="connsiteY1" fmla="*/ -12300 h 236373"/>
              <a:gd name="connsiteX2" fmla="*/ -27088 w 65663"/>
              <a:gd name="connsiteY2" fmla="*/ -12300 h 236373"/>
              <a:gd name="connsiteX3" fmla="*/ -28030 w 65663"/>
              <a:gd name="connsiteY3" fmla="*/ 120900 h 236373"/>
              <a:gd name="connsiteX4" fmla="*/ 37633 w 65663"/>
              <a:gd name="connsiteY4" fmla="*/ 224074 h 23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63" h="236373">
                <a:moveTo>
                  <a:pt x="37633" y="224074"/>
                </a:moveTo>
                <a:lnTo>
                  <a:pt x="6680" y="-12300"/>
                </a:lnTo>
                <a:lnTo>
                  <a:pt x="-27088" y="-12300"/>
                </a:lnTo>
                <a:lnTo>
                  <a:pt x="-28030" y="120900"/>
                </a:lnTo>
                <a:lnTo>
                  <a:pt x="37633" y="224074"/>
                </a:lnTo>
              </a:path>
            </a:pathLst>
          </a:custGeom>
          <a:solidFill>
            <a:srgbClr val="110602"/>
          </a:solidFill>
          <a:ln w="1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FC8E388-5151-A276-6AD9-B54071D67086}"/>
              </a:ext>
            </a:extLst>
          </p:cNvPr>
          <p:cNvSpPr/>
          <p:nvPr/>
        </p:nvSpPr>
        <p:spPr>
          <a:xfrm flipV="1">
            <a:off x="8716236" y="9858267"/>
            <a:ext cx="736473" cy="637732"/>
          </a:xfrm>
          <a:custGeom>
            <a:avLst/>
            <a:gdLst>
              <a:gd name="connsiteX0" fmla="*/ 272317 w 314228"/>
              <a:gd name="connsiteY0" fmla="*/ 285050 h 297587"/>
              <a:gd name="connsiteX1" fmla="*/ 277242 w 314228"/>
              <a:gd name="connsiteY1" fmla="*/ 204852 h 297587"/>
              <a:gd name="connsiteX2" fmla="*/ 180230 w 314228"/>
              <a:gd name="connsiteY2" fmla="*/ -6449 h 297587"/>
              <a:gd name="connsiteX3" fmla="*/ 170550 w 314228"/>
              <a:gd name="connsiteY3" fmla="*/ -12527 h 297587"/>
              <a:gd name="connsiteX4" fmla="*/ 36422 w 314228"/>
              <a:gd name="connsiteY4" fmla="*/ -12527 h 297587"/>
              <a:gd name="connsiteX5" fmla="*/ 14276 w 314228"/>
              <a:gd name="connsiteY5" fmla="*/ -9207 h 297587"/>
              <a:gd name="connsiteX6" fmla="*/ -26893 w 314228"/>
              <a:gd name="connsiteY6" fmla="*/ 45863 h 297587"/>
              <a:gd name="connsiteX7" fmla="*/ 9689 w 314228"/>
              <a:gd name="connsiteY7" fmla="*/ 92758 h 297587"/>
              <a:gd name="connsiteX8" fmla="*/ 86595 w 314228"/>
              <a:gd name="connsiteY8" fmla="*/ 162164 h 297587"/>
              <a:gd name="connsiteX9" fmla="*/ 72525 w 314228"/>
              <a:gd name="connsiteY9" fmla="*/ 96514 h 297587"/>
              <a:gd name="connsiteX10" fmla="*/ 231050 w 314228"/>
              <a:gd name="connsiteY10" fmla="*/ 241898 h 297587"/>
              <a:gd name="connsiteX11" fmla="*/ 272317 w 314228"/>
              <a:gd name="connsiteY11" fmla="*/ 285050 h 297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228" h="297587">
                <a:moveTo>
                  <a:pt x="272317" y="285050"/>
                </a:moveTo>
                <a:cubicBezTo>
                  <a:pt x="294829" y="265353"/>
                  <a:pt x="287091" y="218219"/>
                  <a:pt x="277242" y="204852"/>
                </a:cubicBezTo>
                <a:cubicBezTo>
                  <a:pt x="267646" y="191810"/>
                  <a:pt x="199632" y="77042"/>
                  <a:pt x="180230" y="-6449"/>
                </a:cubicBezTo>
                <a:cubicBezTo>
                  <a:pt x="179738" y="-8573"/>
                  <a:pt x="177120" y="-12766"/>
                  <a:pt x="170550" y="-12527"/>
                </a:cubicBezTo>
                <a:lnTo>
                  <a:pt x="36422" y="-12527"/>
                </a:lnTo>
                <a:cubicBezTo>
                  <a:pt x="36422" y="-12527"/>
                  <a:pt x="18849" y="-11401"/>
                  <a:pt x="14276" y="-9207"/>
                </a:cubicBezTo>
                <a:cubicBezTo>
                  <a:pt x="-779" y="-1932"/>
                  <a:pt x="-31113" y="16316"/>
                  <a:pt x="-26893" y="45863"/>
                </a:cubicBezTo>
                <a:cubicBezTo>
                  <a:pt x="-22995" y="73144"/>
                  <a:pt x="-14567" y="79997"/>
                  <a:pt x="9689" y="92758"/>
                </a:cubicBezTo>
                <a:cubicBezTo>
                  <a:pt x="27502" y="102142"/>
                  <a:pt x="89170" y="167567"/>
                  <a:pt x="86595" y="162164"/>
                </a:cubicBezTo>
                <a:cubicBezTo>
                  <a:pt x="77689" y="143409"/>
                  <a:pt x="22029" y="101368"/>
                  <a:pt x="72525" y="96514"/>
                </a:cubicBezTo>
                <a:cubicBezTo>
                  <a:pt x="136304" y="90380"/>
                  <a:pt x="182270" y="113398"/>
                  <a:pt x="231050" y="241898"/>
                </a:cubicBezTo>
                <a:cubicBezTo>
                  <a:pt x="244740" y="277959"/>
                  <a:pt x="272317" y="285050"/>
                  <a:pt x="272317" y="285050"/>
                </a:cubicBezTo>
              </a:path>
            </a:pathLst>
          </a:custGeom>
          <a:solidFill>
            <a:srgbClr val="230B02"/>
          </a:solidFill>
          <a:ln w="1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03E9210-A500-18F6-AAA1-61D62FCE5070}"/>
              </a:ext>
            </a:extLst>
          </p:cNvPr>
          <p:cNvSpPr/>
          <p:nvPr/>
        </p:nvSpPr>
        <p:spPr>
          <a:xfrm flipV="1">
            <a:off x="8901158" y="9363776"/>
            <a:ext cx="538721" cy="900439"/>
          </a:xfrm>
          <a:custGeom>
            <a:avLst/>
            <a:gdLst>
              <a:gd name="connsiteX0" fmla="*/ 7470 w 229854"/>
              <a:gd name="connsiteY0" fmla="*/ 52642 h 420175"/>
              <a:gd name="connsiteX1" fmla="*/ -6600 w 229854"/>
              <a:gd name="connsiteY1" fmla="*/ -13008 h 420175"/>
              <a:gd name="connsiteX2" fmla="*/ 151925 w 229854"/>
              <a:gd name="connsiteY2" fmla="*/ 132376 h 420175"/>
              <a:gd name="connsiteX3" fmla="*/ 193192 w 229854"/>
              <a:gd name="connsiteY3" fmla="*/ 175528 h 420175"/>
              <a:gd name="connsiteX4" fmla="*/ 202337 w 229854"/>
              <a:gd name="connsiteY4" fmla="*/ 404867 h 420175"/>
              <a:gd name="connsiteX5" fmla="*/ 74076 w 229854"/>
              <a:gd name="connsiteY5" fmla="*/ 406274 h 420175"/>
              <a:gd name="connsiteX6" fmla="*/ 94703 w 229854"/>
              <a:gd name="connsiteY6" fmla="*/ 189598 h 420175"/>
              <a:gd name="connsiteX7" fmla="*/ 7470 w 229854"/>
              <a:gd name="connsiteY7" fmla="*/ 52642 h 42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854" h="420175">
                <a:moveTo>
                  <a:pt x="7470" y="52642"/>
                </a:moveTo>
                <a:cubicBezTo>
                  <a:pt x="-1437" y="33887"/>
                  <a:pt x="-57097" y="-8154"/>
                  <a:pt x="-6600" y="-13008"/>
                </a:cubicBezTo>
                <a:cubicBezTo>
                  <a:pt x="57178" y="-19142"/>
                  <a:pt x="103145" y="3876"/>
                  <a:pt x="151925" y="132376"/>
                </a:cubicBezTo>
                <a:cubicBezTo>
                  <a:pt x="165615" y="168437"/>
                  <a:pt x="193192" y="175528"/>
                  <a:pt x="193192" y="175528"/>
                </a:cubicBezTo>
                <a:lnTo>
                  <a:pt x="202337" y="404867"/>
                </a:lnTo>
                <a:lnTo>
                  <a:pt x="74076" y="406274"/>
                </a:lnTo>
                <a:lnTo>
                  <a:pt x="94703" y="189598"/>
                </a:lnTo>
                <a:cubicBezTo>
                  <a:pt x="35609" y="101422"/>
                  <a:pt x="7470" y="52642"/>
                  <a:pt x="7470" y="52642"/>
                </a:cubicBezTo>
              </a:path>
            </a:pathLst>
          </a:custGeom>
          <a:solidFill>
            <a:srgbClr val="C7834A"/>
          </a:solidFill>
          <a:ln w="1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C160F34-E763-DCA2-E1CE-2E3340AAECCF}"/>
              </a:ext>
            </a:extLst>
          </p:cNvPr>
          <p:cNvSpPr/>
          <p:nvPr/>
        </p:nvSpPr>
        <p:spPr>
          <a:xfrm flipV="1">
            <a:off x="9884335" y="9986925"/>
            <a:ext cx="153898" cy="506550"/>
          </a:xfrm>
          <a:custGeom>
            <a:avLst/>
            <a:gdLst>
              <a:gd name="connsiteX0" fmla="*/ 36068 w 65663"/>
              <a:gd name="connsiteY0" fmla="*/ 224074 h 236373"/>
              <a:gd name="connsiteX1" fmla="*/ 5114 w 65663"/>
              <a:gd name="connsiteY1" fmla="*/ -12300 h 236373"/>
              <a:gd name="connsiteX2" fmla="*/ -28653 w 65663"/>
              <a:gd name="connsiteY2" fmla="*/ -12300 h 236373"/>
              <a:gd name="connsiteX3" fmla="*/ -29596 w 65663"/>
              <a:gd name="connsiteY3" fmla="*/ 120900 h 236373"/>
              <a:gd name="connsiteX4" fmla="*/ 36068 w 65663"/>
              <a:gd name="connsiteY4" fmla="*/ 224074 h 23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63" h="236373">
                <a:moveTo>
                  <a:pt x="36068" y="224074"/>
                </a:moveTo>
                <a:lnTo>
                  <a:pt x="5114" y="-12300"/>
                </a:lnTo>
                <a:lnTo>
                  <a:pt x="-28653" y="-12300"/>
                </a:lnTo>
                <a:lnTo>
                  <a:pt x="-29596" y="120900"/>
                </a:lnTo>
                <a:lnTo>
                  <a:pt x="36068" y="224074"/>
                </a:lnTo>
              </a:path>
            </a:pathLst>
          </a:custGeom>
          <a:solidFill>
            <a:srgbClr val="110602"/>
          </a:solidFill>
          <a:ln w="1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06DFBF0-83A9-C6B6-34F3-292A92E5F7D9}"/>
              </a:ext>
            </a:extLst>
          </p:cNvPr>
          <p:cNvSpPr/>
          <p:nvPr/>
        </p:nvSpPr>
        <p:spPr>
          <a:xfrm flipV="1">
            <a:off x="9311821" y="9858267"/>
            <a:ext cx="736506" cy="637732"/>
          </a:xfrm>
          <a:custGeom>
            <a:avLst/>
            <a:gdLst>
              <a:gd name="connsiteX0" fmla="*/ 270766 w 314242"/>
              <a:gd name="connsiteY0" fmla="*/ 285050 h 297587"/>
              <a:gd name="connsiteX1" fmla="*/ 275690 w 314242"/>
              <a:gd name="connsiteY1" fmla="*/ 204852 h 297587"/>
              <a:gd name="connsiteX2" fmla="*/ 178678 w 314242"/>
              <a:gd name="connsiteY2" fmla="*/ -6449 h 297587"/>
              <a:gd name="connsiteX3" fmla="*/ 168985 w 314242"/>
              <a:gd name="connsiteY3" fmla="*/ -12527 h 297587"/>
              <a:gd name="connsiteX4" fmla="*/ 34857 w 314242"/>
              <a:gd name="connsiteY4" fmla="*/ -12527 h 297587"/>
              <a:gd name="connsiteX5" fmla="*/ 12725 w 314242"/>
              <a:gd name="connsiteY5" fmla="*/ -9207 h 297587"/>
              <a:gd name="connsiteX6" fmla="*/ -28458 w 314242"/>
              <a:gd name="connsiteY6" fmla="*/ 45863 h 297587"/>
              <a:gd name="connsiteX7" fmla="*/ 8124 w 314242"/>
              <a:gd name="connsiteY7" fmla="*/ 92758 h 297587"/>
              <a:gd name="connsiteX8" fmla="*/ 85044 w 314242"/>
              <a:gd name="connsiteY8" fmla="*/ 162164 h 297587"/>
              <a:gd name="connsiteX9" fmla="*/ 70974 w 314242"/>
              <a:gd name="connsiteY9" fmla="*/ 96514 h 297587"/>
              <a:gd name="connsiteX10" fmla="*/ 229485 w 314242"/>
              <a:gd name="connsiteY10" fmla="*/ 241898 h 297587"/>
              <a:gd name="connsiteX11" fmla="*/ 270766 w 314242"/>
              <a:gd name="connsiteY11" fmla="*/ 285050 h 297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242" h="297587">
                <a:moveTo>
                  <a:pt x="270766" y="285050"/>
                </a:moveTo>
                <a:cubicBezTo>
                  <a:pt x="293277" y="265353"/>
                  <a:pt x="285539" y="218219"/>
                  <a:pt x="275690" y="204852"/>
                </a:cubicBezTo>
                <a:cubicBezTo>
                  <a:pt x="266080" y="191810"/>
                  <a:pt x="198067" y="77042"/>
                  <a:pt x="178678" y="-6449"/>
                </a:cubicBezTo>
                <a:cubicBezTo>
                  <a:pt x="178186" y="-8573"/>
                  <a:pt x="175555" y="-12766"/>
                  <a:pt x="168985" y="-12527"/>
                </a:cubicBezTo>
                <a:lnTo>
                  <a:pt x="34857" y="-12527"/>
                </a:lnTo>
                <a:cubicBezTo>
                  <a:pt x="34857" y="-12527"/>
                  <a:pt x="17283" y="-11401"/>
                  <a:pt x="12725" y="-9207"/>
                </a:cubicBezTo>
                <a:cubicBezTo>
                  <a:pt x="-2344" y="-1932"/>
                  <a:pt x="-32679" y="16316"/>
                  <a:pt x="-28458" y="45863"/>
                </a:cubicBezTo>
                <a:cubicBezTo>
                  <a:pt x="-24561" y="73144"/>
                  <a:pt x="-16119" y="79997"/>
                  <a:pt x="8124" y="92758"/>
                </a:cubicBezTo>
                <a:cubicBezTo>
                  <a:pt x="25950" y="102142"/>
                  <a:pt x="87604" y="167567"/>
                  <a:pt x="85044" y="162164"/>
                </a:cubicBezTo>
                <a:cubicBezTo>
                  <a:pt x="76124" y="143409"/>
                  <a:pt x="20477" y="101368"/>
                  <a:pt x="70974" y="96514"/>
                </a:cubicBezTo>
                <a:cubicBezTo>
                  <a:pt x="134753" y="90380"/>
                  <a:pt x="180719" y="113398"/>
                  <a:pt x="229485" y="241898"/>
                </a:cubicBezTo>
                <a:cubicBezTo>
                  <a:pt x="243175" y="277959"/>
                  <a:pt x="270766" y="285050"/>
                  <a:pt x="270766" y="285050"/>
                </a:cubicBezTo>
              </a:path>
            </a:pathLst>
          </a:custGeom>
          <a:solidFill>
            <a:srgbClr val="230B02"/>
          </a:solidFill>
          <a:ln w="1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800D9B-6E68-DF55-ECC2-539A5EE27FCA}"/>
              </a:ext>
            </a:extLst>
          </p:cNvPr>
          <p:cNvSpPr/>
          <p:nvPr/>
        </p:nvSpPr>
        <p:spPr>
          <a:xfrm flipV="1">
            <a:off x="9496769" y="9363776"/>
            <a:ext cx="538728" cy="900439"/>
          </a:xfrm>
          <a:custGeom>
            <a:avLst/>
            <a:gdLst>
              <a:gd name="connsiteX0" fmla="*/ 5907 w 229857"/>
              <a:gd name="connsiteY0" fmla="*/ 52642 h 420175"/>
              <a:gd name="connsiteX1" fmla="*/ -8163 w 229857"/>
              <a:gd name="connsiteY1" fmla="*/ -13008 h 420175"/>
              <a:gd name="connsiteX2" fmla="*/ 150348 w 229857"/>
              <a:gd name="connsiteY2" fmla="*/ 132376 h 420175"/>
              <a:gd name="connsiteX3" fmla="*/ 191629 w 229857"/>
              <a:gd name="connsiteY3" fmla="*/ 175528 h 420175"/>
              <a:gd name="connsiteX4" fmla="*/ 200774 w 229857"/>
              <a:gd name="connsiteY4" fmla="*/ 404867 h 420175"/>
              <a:gd name="connsiteX5" fmla="*/ 72500 w 229857"/>
              <a:gd name="connsiteY5" fmla="*/ 406274 h 420175"/>
              <a:gd name="connsiteX6" fmla="*/ 93140 w 229857"/>
              <a:gd name="connsiteY6" fmla="*/ 189598 h 420175"/>
              <a:gd name="connsiteX7" fmla="*/ 5907 w 229857"/>
              <a:gd name="connsiteY7" fmla="*/ 52642 h 42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857" h="420175">
                <a:moveTo>
                  <a:pt x="5907" y="52642"/>
                </a:moveTo>
                <a:cubicBezTo>
                  <a:pt x="-3013" y="33887"/>
                  <a:pt x="-58660" y="-8154"/>
                  <a:pt x="-8163" y="-13008"/>
                </a:cubicBezTo>
                <a:cubicBezTo>
                  <a:pt x="55616" y="-19142"/>
                  <a:pt x="101582" y="3876"/>
                  <a:pt x="150348" y="132376"/>
                </a:cubicBezTo>
                <a:cubicBezTo>
                  <a:pt x="164038" y="168437"/>
                  <a:pt x="191629" y="175528"/>
                  <a:pt x="191629" y="175528"/>
                </a:cubicBezTo>
                <a:lnTo>
                  <a:pt x="200774" y="404867"/>
                </a:lnTo>
                <a:lnTo>
                  <a:pt x="72500" y="406274"/>
                </a:lnTo>
                <a:lnTo>
                  <a:pt x="93140" y="189598"/>
                </a:lnTo>
                <a:cubicBezTo>
                  <a:pt x="34047" y="101422"/>
                  <a:pt x="5907" y="52642"/>
                  <a:pt x="5907" y="52642"/>
                </a:cubicBezTo>
              </a:path>
            </a:pathLst>
          </a:custGeom>
          <a:solidFill>
            <a:srgbClr val="C7834A"/>
          </a:solidFill>
          <a:ln w="1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30440C-7F3B-B5F1-D4B3-534169BAC376}"/>
              </a:ext>
            </a:extLst>
          </p:cNvPr>
          <p:cNvSpPr/>
          <p:nvPr/>
        </p:nvSpPr>
        <p:spPr>
          <a:xfrm flipV="1">
            <a:off x="8849195" y="3761234"/>
            <a:ext cx="1501695" cy="6292688"/>
          </a:xfrm>
          <a:custGeom>
            <a:avLst/>
            <a:gdLst>
              <a:gd name="connsiteX0" fmla="*/ 482250 w 640722"/>
              <a:gd name="connsiteY0" fmla="*/ 2117717 h 2936379"/>
              <a:gd name="connsiteX1" fmla="*/ 460569 w 640722"/>
              <a:gd name="connsiteY1" fmla="*/ 2238859 h 2936379"/>
              <a:gd name="connsiteX2" fmla="*/ 463974 w 640722"/>
              <a:gd name="connsiteY2" fmla="*/ 2264874 h 2936379"/>
              <a:gd name="connsiteX3" fmla="*/ 531846 w 640722"/>
              <a:gd name="connsiteY3" fmla="*/ 2502092 h 2936379"/>
              <a:gd name="connsiteX4" fmla="*/ 569765 w 640722"/>
              <a:gd name="connsiteY4" fmla="*/ 2705936 h 2936379"/>
              <a:gd name="connsiteX5" fmla="*/ 610666 w 640722"/>
              <a:gd name="connsiteY5" fmla="*/ 2859832 h 2936379"/>
              <a:gd name="connsiteX6" fmla="*/ 517819 w 640722"/>
              <a:gd name="connsiteY6" fmla="*/ 2911553 h 2936379"/>
              <a:gd name="connsiteX7" fmla="*/ 416009 w 640722"/>
              <a:gd name="connsiteY7" fmla="*/ 2911553 h 2936379"/>
              <a:gd name="connsiteX8" fmla="*/ 221620 w 640722"/>
              <a:gd name="connsiteY8" fmla="*/ 2790172 h 2936379"/>
              <a:gd name="connsiteX9" fmla="*/ 99592 w 640722"/>
              <a:gd name="connsiteY9" fmla="*/ 2911553 h 2936379"/>
              <a:gd name="connsiteX10" fmla="*/ 72381 w 640722"/>
              <a:gd name="connsiteY10" fmla="*/ 2911553 h 2936379"/>
              <a:gd name="connsiteX11" fmla="*/ 66753 w 640722"/>
              <a:gd name="connsiteY11" fmla="*/ 2911553 h 2936379"/>
              <a:gd name="connsiteX12" fmla="*/ -27135 w 640722"/>
              <a:gd name="connsiteY12" fmla="*/ 2858130 h 2936379"/>
              <a:gd name="connsiteX13" fmla="*/ 14807 w 640722"/>
              <a:gd name="connsiteY13" fmla="*/ 2705936 h 2936379"/>
              <a:gd name="connsiteX14" fmla="*/ 19507 w 640722"/>
              <a:gd name="connsiteY14" fmla="*/ 2502781 h 2936379"/>
              <a:gd name="connsiteX15" fmla="*/ 51628 w 640722"/>
              <a:gd name="connsiteY15" fmla="*/ 2264874 h 2936379"/>
              <a:gd name="connsiteX16" fmla="*/ 55033 w 640722"/>
              <a:gd name="connsiteY16" fmla="*/ 2238859 h 2936379"/>
              <a:gd name="connsiteX17" fmla="*/ 33351 w 640722"/>
              <a:gd name="connsiteY17" fmla="*/ 2117717 h 2936379"/>
              <a:gd name="connsiteX18" fmla="*/ -23730 w 640722"/>
              <a:gd name="connsiteY18" fmla="*/ 1657028 h 2936379"/>
              <a:gd name="connsiteX19" fmla="*/ 12458 w 640722"/>
              <a:gd name="connsiteY19" fmla="*/ -24826 h 2936379"/>
              <a:gd name="connsiteX20" fmla="*/ 503144 w 640722"/>
              <a:gd name="connsiteY20" fmla="*/ -24826 h 2936379"/>
              <a:gd name="connsiteX21" fmla="*/ 588337 w 640722"/>
              <a:gd name="connsiteY21" fmla="*/ 1604337 h 2936379"/>
              <a:gd name="connsiteX22" fmla="*/ 585931 w 640722"/>
              <a:gd name="connsiteY22" fmla="*/ 1870229 h 2936379"/>
              <a:gd name="connsiteX23" fmla="*/ 561702 w 640722"/>
              <a:gd name="connsiteY23" fmla="*/ 1954423 h 2936379"/>
              <a:gd name="connsiteX24" fmla="*/ 482250 w 640722"/>
              <a:gd name="connsiteY24" fmla="*/ 2117717 h 293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0722" h="2936379">
                <a:moveTo>
                  <a:pt x="482250" y="2117717"/>
                </a:moveTo>
                <a:cubicBezTo>
                  <a:pt x="457980" y="2151795"/>
                  <a:pt x="457389" y="2197437"/>
                  <a:pt x="460569" y="2238859"/>
                </a:cubicBezTo>
                <a:cubicBezTo>
                  <a:pt x="461244" y="2247554"/>
                  <a:pt x="462369" y="2256235"/>
                  <a:pt x="463974" y="2264874"/>
                </a:cubicBezTo>
                <a:lnTo>
                  <a:pt x="531846" y="2502092"/>
                </a:lnTo>
                <a:lnTo>
                  <a:pt x="569765" y="2705936"/>
                </a:lnTo>
                <a:cubicBezTo>
                  <a:pt x="569765" y="2705936"/>
                  <a:pt x="621148" y="2843047"/>
                  <a:pt x="610666" y="2859832"/>
                </a:cubicBezTo>
                <a:cubicBezTo>
                  <a:pt x="591291" y="2890828"/>
                  <a:pt x="556863" y="2911553"/>
                  <a:pt x="517819" y="2911553"/>
                </a:cubicBezTo>
                <a:lnTo>
                  <a:pt x="416009" y="2911553"/>
                </a:lnTo>
                <a:cubicBezTo>
                  <a:pt x="396874" y="2848182"/>
                  <a:pt x="297105" y="2790172"/>
                  <a:pt x="221620" y="2790172"/>
                </a:cubicBezTo>
                <a:cubicBezTo>
                  <a:pt x="146121" y="2790172"/>
                  <a:pt x="118727" y="2848182"/>
                  <a:pt x="99592" y="2911553"/>
                </a:cubicBezTo>
                <a:lnTo>
                  <a:pt x="72381" y="2911553"/>
                </a:lnTo>
                <a:lnTo>
                  <a:pt x="66753" y="2911553"/>
                </a:lnTo>
                <a:cubicBezTo>
                  <a:pt x="27006" y="2911553"/>
                  <a:pt x="-7972" y="2890068"/>
                  <a:pt x="-27135" y="2858130"/>
                </a:cubicBezTo>
                <a:cubicBezTo>
                  <a:pt x="-36984" y="2841724"/>
                  <a:pt x="4114" y="2743924"/>
                  <a:pt x="14807" y="2705936"/>
                </a:cubicBezTo>
                <a:cubicBezTo>
                  <a:pt x="14807" y="2705936"/>
                  <a:pt x="19507" y="2510042"/>
                  <a:pt x="19507" y="2502781"/>
                </a:cubicBezTo>
                <a:lnTo>
                  <a:pt x="51628" y="2264874"/>
                </a:lnTo>
                <a:cubicBezTo>
                  <a:pt x="53232" y="2256235"/>
                  <a:pt x="54358" y="2247554"/>
                  <a:pt x="55033" y="2238859"/>
                </a:cubicBezTo>
                <a:cubicBezTo>
                  <a:pt x="58213" y="2197437"/>
                  <a:pt x="48111" y="2156860"/>
                  <a:pt x="33351" y="2117717"/>
                </a:cubicBezTo>
                <a:cubicBezTo>
                  <a:pt x="-21071" y="1973459"/>
                  <a:pt x="-26614" y="1682579"/>
                  <a:pt x="-23730" y="1657028"/>
                </a:cubicBezTo>
                <a:lnTo>
                  <a:pt x="12458" y="-24826"/>
                </a:lnTo>
                <a:lnTo>
                  <a:pt x="503144" y="-24826"/>
                </a:lnTo>
                <a:lnTo>
                  <a:pt x="588337" y="1604337"/>
                </a:lnTo>
                <a:cubicBezTo>
                  <a:pt x="591024" y="1628129"/>
                  <a:pt x="590208" y="1846662"/>
                  <a:pt x="585931" y="1870229"/>
                </a:cubicBezTo>
                <a:cubicBezTo>
                  <a:pt x="581372" y="1895315"/>
                  <a:pt x="572593" y="1924637"/>
                  <a:pt x="561702" y="1954423"/>
                </a:cubicBezTo>
                <a:cubicBezTo>
                  <a:pt x="537798" y="2019847"/>
                  <a:pt x="503763" y="2087537"/>
                  <a:pt x="482250" y="2117717"/>
                </a:cubicBezTo>
              </a:path>
            </a:pathLst>
          </a:custGeom>
          <a:solidFill>
            <a:srgbClr val="470000"/>
          </a:solidFill>
          <a:ln w="1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5C71598-C8AF-974B-D42C-6CC8D8153737}"/>
              </a:ext>
            </a:extLst>
          </p:cNvPr>
          <p:cNvSpPr/>
          <p:nvPr/>
        </p:nvSpPr>
        <p:spPr>
          <a:xfrm flipV="1">
            <a:off x="8774490" y="3761234"/>
            <a:ext cx="1299818" cy="5928181"/>
          </a:xfrm>
          <a:custGeom>
            <a:avLst/>
            <a:gdLst>
              <a:gd name="connsiteX0" fmla="*/ 526404 w 554588"/>
              <a:gd name="connsiteY0" fmla="*/ 2740778 h 2766288"/>
              <a:gd name="connsiteX1" fmla="*/ 448344 w 554588"/>
              <a:gd name="connsiteY1" fmla="*/ 2740778 h 2766288"/>
              <a:gd name="connsiteX2" fmla="*/ 18890 w 554588"/>
              <a:gd name="connsiteY2" fmla="*/ 1757323 h 2766288"/>
              <a:gd name="connsiteX3" fmla="*/ 7634 w 554588"/>
              <a:gd name="connsiteY3" fmla="*/ -25511 h 2766288"/>
              <a:gd name="connsiteX4" fmla="*/ 526404 w 554588"/>
              <a:gd name="connsiteY4" fmla="*/ 2740778 h 276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588" h="2766288">
                <a:moveTo>
                  <a:pt x="526404" y="2740778"/>
                </a:moveTo>
                <a:lnTo>
                  <a:pt x="448344" y="2740778"/>
                </a:lnTo>
                <a:cubicBezTo>
                  <a:pt x="342244" y="2267875"/>
                  <a:pt x="18890" y="1757323"/>
                  <a:pt x="18890" y="1757323"/>
                </a:cubicBezTo>
                <a:cubicBezTo>
                  <a:pt x="-80007" y="1578452"/>
                  <a:pt x="7634" y="-25511"/>
                  <a:pt x="7634" y="-25511"/>
                </a:cubicBezTo>
                <a:cubicBezTo>
                  <a:pt x="232752" y="706121"/>
                  <a:pt x="526404" y="2740778"/>
                  <a:pt x="526404" y="2740778"/>
                </a:cubicBezTo>
              </a:path>
            </a:pathLst>
          </a:custGeom>
          <a:solidFill>
            <a:srgbClr val="771707"/>
          </a:solidFill>
          <a:ln w="1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D57E26-3BB1-65B9-5617-29DA47855336}"/>
              </a:ext>
            </a:extLst>
          </p:cNvPr>
          <p:cNvSpPr/>
          <p:nvPr/>
        </p:nvSpPr>
        <p:spPr>
          <a:xfrm flipV="1">
            <a:off x="10013042" y="5812372"/>
            <a:ext cx="437802" cy="3210929"/>
          </a:xfrm>
          <a:custGeom>
            <a:avLst/>
            <a:gdLst>
              <a:gd name="connsiteX0" fmla="*/ 63468 w 186795"/>
              <a:gd name="connsiteY0" fmla="*/ 1475419 h 1498327"/>
              <a:gd name="connsiteX1" fmla="*/ -24862 w 186795"/>
              <a:gd name="connsiteY1" fmla="*/ 276892 h 1498327"/>
              <a:gd name="connsiteX2" fmla="*/ 105355 w 186795"/>
              <a:gd name="connsiteY2" fmla="*/ -22908 h 1498327"/>
              <a:gd name="connsiteX3" fmla="*/ 104200 w 186795"/>
              <a:gd name="connsiteY3" fmla="*/ 341796 h 1498327"/>
              <a:gd name="connsiteX4" fmla="*/ 92888 w 186795"/>
              <a:gd name="connsiteY4" fmla="*/ 1365969 h 1498327"/>
              <a:gd name="connsiteX5" fmla="*/ 63468 w 186795"/>
              <a:gd name="connsiteY5" fmla="*/ 1475419 h 149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795" h="1498327">
                <a:moveTo>
                  <a:pt x="63468" y="1475419"/>
                </a:moveTo>
                <a:cubicBezTo>
                  <a:pt x="63468" y="1475419"/>
                  <a:pt x="120226" y="956227"/>
                  <a:pt x="-24862" y="276892"/>
                </a:cubicBezTo>
                <a:cubicBezTo>
                  <a:pt x="-62274" y="101737"/>
                  <a:pt x="105355" y="-22908"/>
                  <a:pt x="105355" y="-22908"/>
                </a:cubicBezTo>
                <a:cubicBezTo>
                  <a:pt x="105355" y="-22908"/>
                  <a:pt x="82392" y="175814"/>
                  <a:pt x="104200" y="341796"/>
                </a:cubicBezTo>
                <a:cubicBezTo>
                  <a:pt x="141500" y="625684"/>
                  <a:pt x="205757" y="794592"/>
                  <a:pt x="92888" y="1365969"/>
                </a:cubicBezTo>
                <a:cubicBezTo>
                  <a:pt x="85826" y="1401777"/>
                  <a:pt x="89568" y="1408334"/>
                  <a:pt x="63468" y="1475419"/>
                </a:cubicBezTo>
              </a:path>
            </a:pathLst>
          </a:custGeom>
          <a:solidFill>
            <a:srgbClr val="771707"/>
          </a:solidFill>
          <a:ln w="14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B00910C-4265-E854-DB96-32D808B2AF9D}"/>
              </a:ext>
            </a:extLst>
          </p:cNvPr>
          <p:cNvGrpSpPr/>
          <p:nvPr/>
        </p:nvGrpSpPr>
        <p:grpSpPr>
          <a:xfrm>
            <a:off x="8490541" y="1825773"/>
            <a:ext cx="1803474" cy="3595165"/>
            <a:chOff x="7024340" y="0"/>
            <a:chExt cx="842701" cy="1938859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3B6399D-3B31-5F18-1C5B-ACD072E7F9DA}"/>
                </a:ext>
              </a:extLst>
            </p:cNvPr>
            <p:cNvSpPr/>
            <p:nvPr/>
          </p:nvSpPr>
          <p:spPr>
            <a:xfrm flipV="1">
              <a:off x="7205984" y="100290"/>
              <a:ext cx="602301" cy="782607"/>
            </a:xfrm>
            <a:custGeom>
              <a:avLst/>
              <a:gdLst>
                <a:gd name="connsiteX0" fmla="*/ 267411 w 602301"/>
                <a:gd name="connsiteY0" fmla="*/ -44782 h 782607"/>
                <a:gd name="connsiteX1" fmla="*/ -33698 w 602301"/>
                <a:gd name="connsiteY1" fmla="*/ 228173 h 782607"/>
                <a:gd name="connsiteX2" fmla="*/ -33698 w 602301"/>
                <a:gd name="connsiteY2" fmla="*/ 496415 h 782607"/>
                <a:gd name="connsiteX3" fmla="*/ 207712 w 602301"/>
                <a:gd name="connsiteY3" fmla="*/ 737825 h 782607"/>
                <a:gd name="connsiteX4" fmla="*/ 327194 w 602301"/>
                <a:gd name="connsiteY4" fmla="*/ 737825 h 782607"/>
                <a:gd name="connsiteX5" fmla="*/ 568604 w 602301"/>
                <a:gd name="connsiteY5" fmla="*/ 496415 h 782607"/>
                <a:gd name="connsiteX6" fmla="*/ 568604 w 602301"/>
                <a:gd name="connsiteY6" fmla="*/ 228173 h 782607"/>
                <a:gd name="connsiteX7" fmla="*/ 267411 w 602301"/>
                <a:gd name="connsiteY7" fmla="*/ -44782 h 78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2301" h="782607">
                  <a:moveTo>
                    <a:pt x="267411" y="-44782"/>
                  </a:moveTo>
                  <a:cubicBezTo>
                    <a:pt x="173228" y="-44782"/>
                    <a:pt x="-33698" y="62543"/>
                    <a:pt x="-33698" y="228173"/>
                  </a:cubicBezTo>
                  <a:lnTo>
                    <a:pt x="-33698" y="496415"/>
                  </a:lnTo>
                  <a:cubicBezTo>
                    <a:pt x="-33698" y="629192"/>
                    <a:pt x="74935" y="737825"/>
                    <a:pt x="207712" y="737825"/>
                  </a:cubicBezTo>
                  <a:lnTo>
                    <a:pt x="327194" y="737825"/>
                  </a:lnTo>
                  <a:cubicBezTo>
                    <a:pt x="459971" y="737825"/>
                    <a:pt x="568604" y="629192"/>
                    <a:pt x="568604" y="496415"/>
                  </a:cubicBezTo>
                  <a:lnTo>
                    <a:pt x="568604" y="228173"/>
                  </a:lnTo>
                  <a:cubicBezTo>
                    <a:pt x="568604" y="62543"/>
                    <a:pt x="361918" y="-44782"/>
                    <a:pt x="267411" y="-44782"/>
                  </a:cubicBezTo>
                </a:path>
              </a:pathLst>
            </a:custGeom>
            <a:solidFill>
              <a:srgbClr val="C7834A"/>
            </a:solidFill>
            <a:ln w="1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2B7A21C-0A88-77B2-5194-462669517004}"/>
                </a:ext>
              </a:extLst>
            </p:cNvPr>
            <p:cNvGrpSpPr/>
            <p:nvPr/>
          </p:nvGrpSpPr>
          <p:grpSpPr>
            <a:xfrm>
              <a:off x="7024340" y="0"/>
              <a:ext cx="842701" cy="1938859"/>
              <a:chOff x="7024340" y="0"/>
              <a:chExt cx="842701" cy="1938859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BB9CDD8-CB9F-3E96-0867-6EEBF8D8F392}"/>
                  </a:ext>
                </a:extLst>
              </p:cNvPr>
              <p:cNvSpPr/>
              <p:nvPr/>
            </p:nvSpPr>
            <p:spPr>
              <a:xfrm flipV="1">
                <a:off x="7411995" y="817881"/>
                <a:ext cx="190280" cy="211948"/>
              </a:xfrm>
              <a:custGeom>
                <a:avLst/>
                <a:gdLst>
                  <a:gd name="connsiteX0" fmla="*/ 156583 w 190280"/>
                  <a:gd name="connsiteY0" fmla="*/ -41300 h 211948"/>
                  <a:gd name="connsiteX1" fmla="*/ -33698 w 190280"/>
                  <a:gd name="connsiteY1" fmla="*/ -41300 h 211948"/>
                  <a:gd name="connsiteX2" fmla="*/ -33698 w 190280"/>
                  <a:gd name="connsiteY2" fmla="*/ 170648 h 211948"/>
                  <a:gd name="connsiteX3" fmla="*/ 156583 w 190280"/>
                  <a:gd name="connsiteY3" fmla="*/ 170648 h 211948"/>
                  <a:gd name="connsiteX4" fmla="*/ 156583 w 190280"/>
                  <a:gd name="connsiteY4" fmla="*/ -41300 h 21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280" h="211948">
                    <a:moveTo>
                      <a:pt x="156583" y="-41300"/>
                    </a:moveTo>
                    <a:lnTo>
                      <a:pt x="-33698" y="-41300"/>
                    </a:lnTo>
                    <a:lnTo>
                      <a:pt x="-33698" y="170648"/>
                    </a:lnTo>
                    <a:lnTo>
                      <a:pt x="156583" y="170648"/>
                    </a:lnTo>
                    <a:lnTo>
                      <a:pt x="156583" y="-41300"/>
                    </a:lnTo>
                  </a:path>
                </a:pathLst>
              </a:custGeom>
              <a:solidFill>
                <a:srgbClr val="C7834A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6CE7938-7B44-59AC-E521-A971B1764705}"/>
                  </a:ext>
                </a:extLst>
              </p:cNvPr>
              <p:cNvSpPr/>
              <p:nvPr/>
            </p:nvSpPr>
            <p:spPr>
              <a:xfrm flipV="1">
                <a:off x="7411995" y="834792"/>
                <a:ext cx="190280" cy="111883"/>
              </a:xfrm>
              <a:custGeom>
                <a:avLst/>
                <a:gdLst>
                  <a:gd name="connsiteX0" fmla="*/ -33698 w 190280"/>
                  <a:gd name="connsiteY0" fmla="*/ -16199 h 111883"/>
                  <a:gd name="connsiteX1" fmla="*/ 61443 w 190280"/>
                  <a:gd name="connsiteY1" fmla="*/ -41567 h 111883"/>
                  <a:gd name="connsiteX2" fmla="*/ 156583 w 190280"/>
                  <a:gd name="connsiteY2" fmla="*/ -16199 h 111883"/>
                  <a:gd name="connsiteX3" fmla="*/ 156583 w 190280"/>
                  <a:gd name="connsiteY3" fmla="*/ 70317 h 111883"/>
                  <a:gd name="connsiteX4" fmla="*/ -33698 w 190280"/>
                  <a:gd name="connsiteY4" fmla="*/ 70317 h 111883"/>
                  <a:gd name="connsiteX5" fmla="*/ -33698 w 190280"/>
                  <a:gd name="connsiteY5" fmla="*/ -16199 h 111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280" h="111883">
                    <a:moveTo>
                      <a:pt x="-33698" y="-16199"/>
                    </a:moveTo>
                    <a:cubicBezTo>
                      <a:pt x="-3799" y="-26639"/>
                      <a:pt x="38959" y="-41567"/>
                      <a:pt x="61443" y="-41567"/>
                    </a:cubicBezTo>
                    <a:cubicBezTo>
                      <a:pt x="85699" y="-41567"/>
                      <a:pt x="126699" y="-26639"/>
                      <a:pt x="156583" y="-16199"/>
                    </a:cubicBezTo>
                    <a:lnTo>
                      <a:pt x="156583" y="70317"/>
                    </a:lnTo>
                    <a:lnTo>
                      <a:pt x="-33698" y="70317"/>
                    </a:lnTo>
                    <a:lnTo>
                      <a:pt x="-33698" y="-16199"/>
                    </a:lnTo>
                  </a:path>
                </a:pathLst>
              </a:custGeom>
              <a:solidFill>
                <a:srgbClr val="936441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7052D09-6166-9FB8-7223-9359B6C19B1F}"/>
                  </a:ext>
                </a:extLst>
              </p:cNvPr>
              <p:cNvSpPr/>
              <p:nvPr/>
            </p:nvSpPr>
            <p:spPr>
              <a:xfrm flipV="1">
                <a:off x="7110076" y="456328"/>
                <a:ext cx="104237" cy="139446"/>
              </a:xfrm>
              <a:custGeom>
                <a:avLst/>
                <a:gdLst>
                  <a:gd name="connsiteX0" fmla="*/ 71469 w 104237"/>
                  <a:gd name="connsiteY0" fmla="*/ -19291 h 139446"/>
                  <a:gd name="connsiteX1" fmla="*/ 71469 w 104237"/>
                  <a:gd name="connsiteY1" fmla="*/ 94942 h 139446"/>
                  <a:gd name="connsiteX2" fmla="*/ 18791 w 104237"/>
                  <a:gd name="connsiteY2" fmla="*/ 94942 h 139446"/>
                  <a:gd name="connsiteX3" fmla="*/ -31565 w 104237"/>
                  <a:gd name="connsiteY3" fmla="*/ 28996 h 139446"/>
                  <a:gd name="connsiteX4" fmla="*/ 18791 w 104237"/>
                  <a:gd name="connsiteY4" fmla="*/ -44504 h 139446"/>
                  <a:gd name="connsiteX5" fmla="*/ 72665 w 104237"/>
                  <a:gd name="connsiteY5" fmla="*/ -44504 h 139446"/>
                  <a:gd name="connsiteX6" fmla="*/ 71469 w 104237"/>
                  <a:gd name="connsiteY6" fmla="*/ -19291 h 139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237" h="139446">
                    <a:moveTo>
                      <a:pt x="71469" y="-19291"/>
                    </a:moveTo>
                    <a:lnTo>
                      <a:pt x="71469" y="94942"/>
                    </a:lnTo>
                    <a:lnTo>
                      <a:pt x="18791" y="94942"/>
                    </a:lnTo>
                    <a:cubicBezTo>
                      <a:pt x="-8898" y="94942"/>
                      <a:pt x="-32072" y="67070"/>
                      <a:pt x="-31565" y="28996"/>
                    </a:cubicBezTo>
                    <a:cubicBezTo>
                      <a:pt x="-30833" y="-26495"/>
                      <a:pt x="-8898" y="-44504"/>
                      <a:pt x="18791" y="-44504"/>
                    </a:cubicBezTo>
                    <a:lnTo>
                      <a:pt x="72665" y="-44504"/>
                    </a:lnTo>
                    <a:cubicBezTo>
                      <a:pt x="71891" y="-36189"/>
                      <a:pt x="71469" y="-27775"/>
                      <a:pt x="71469" y="-19291"/>
                    </a:cubicBezTo>
                  </a:path>
                </a:pathLst>
              </a:custGeom>
              <a:solidFill>
                <a:srgbClr val="C7834A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ABC5DC05-C15A-A146-0863-000701B79C26}"/>
                  </a:ext>
                </a:extLst>
              </p:cNvPr>
              <p:cNvSpPr/>
              <p:nvPr/>
            </p:nvSpPr>
            <p:spPr>
              <a:xfrm flipV="1">
                <a:off x="7156064" y="496384"/>
                <a:ext cx="58361" cy="59346"/>
              </a:xfrm>
              <a:custGeom>
                <a:avLst/>
                <a:gdLst>
                  <a:gd name="connsiteX0" fmla="*/ 26647 w 58361"/>
                  <a:gd name="connsiteY0" fmla="*/ 14842 h 59346"/>
                  <a:gd name="connsiteX1" fmla="*/ -2042 w 58361"/>
                  <a:gd name="connsiteY1" fmla="*/ 14842 h 59346"/>
                  <a:gd name="connsiteX2" fmla="*/ -31715 w 58361"/>
                  <a:gd name="connsiteY2" fmla="*/ -14831 h 59346"/>
                  <a:gd name="connsiteX3" fmla="*/ -31715 w 58361"/>
                  <a:gd name="connsiteY3" fmla="*/ -14831 h 59346"/>
                  <a:gd name="connsiteX4" fmla="*/ -2042 w 58361"/>
                  <a:gd name="connsiteY4" fmla="*/ -44504 h 59346"/>
                  <a:gd name="connsiteX5" fmla="*/ 26647 w 58361"/>
                  <a:gd name="connsiteY5" fmla="*/ -44504 h 59346"/>
                  <a:gd name="connsiteX6" fmla="*/ 26647 w 58361"/>
                  <a:gd name="connsiteY6" fmla="*/ 14842 h 59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361" h="59346">
                    <a:moveTo>
                      <a:pt x="26647" y="14842"/>
                    </a:moveTo>
                    <a:lnTo>
                      <a:pt x="-2042" y="14842"/>
                    </a:lnTo>
                    <a:cubicBezTo>
                      <a:pt x="-18363" y="14842"/>
                      <a:pt x="-31715" y="1490"/>
                      <a:pt x="-31715" y="-14831"/>
                    </a:cubicBezTo>
                    <a:lnTo>
                      <a:pt x="-31715" y="-14831"/>
                    </a:lnTo>
                    <a:cubicBezTo>
                      <a:pt x="-31715" y="-31152"/>
                      <a:pt x="-18363" y="-44504"/>
                      <a:pt x="-2042" y="-44504"/>
                    </a:cubicBezTo>
                    <a:lnTo>
                      <a:pt x="26647" y="-44504"/>
                    </a:lnTo>
                    <a:lnTo>
                      <a:pt x="26647" y="14842"/>
                    </a:lnTo>
                  </a:path>
                </a:pathLst>
              </a:custGeom>
              <a:solidFill>
                <a:srgbClr val="936441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0F406B8-5A49-8332-E084-43A8A846A087}"/>
                  </a:ext>
                </a:extLst>
              </p:cNvPr>
              <p:cNvSpPr/>
              <p:nvPr/>
            </p:nvSpPr>
            <p:spPr>
              <a:xfrm flipV="1">
                <a:off x="7278626" y="524566"/>
                <a:ext cx="95024" cy="47471"/>
              </a:xfrm>
              <a:custGeom>
                <a:avLst/>
                <a:gdLst>
                  <a:gd name="connsiteX0" fmla="*/ 62403 w 95024"/>
                  <a:gd name="connsiteY0" fmla="*/ -20589 h 47471"/>
                  <a:gd name="connsiteX1" fmla="*/ 15635 w 95024"/>
                  <a:gd name="connsiteY1" fmla="*/ 3133 h 47471"/>
                  <a:gd name="connsiteX2" fmla="*/ 15635 w 95024"/>
                  <a:gd name="connsiteY2" fmla="*/ 3146 h 47471"/>
                  <a:gd name="connsiteX3" fmla="*/ -11478 w 95024"/>
                  <a:gd name="connsiteY3" fmla="*/ 3146 h 47471"/>
                  <a:gd name="connsiteX4" fmla="*/ -32583 w 95024"/>
                  <a:gd name="connsiteY4" fmla="*/ -20589 h 47471"/>
                  <a:gd name="connsiteX5" fmla="*/ -32583 w 95024"/>
                  <a:gd name="connsiteY5" fmla="*/ -20589 h 47471"/>
                  <a:gd name="connsiteX6" fmla="*/ -11478 w 95024"/>
                  <a:gd name="connsiteY6" fmla="*/ -44325 h 47471"/>
                  <a:gd name="connsiteX7" fmla="*/ 15635 w 95024"/>
                  <a:gd name="connsiteY7" fmla="*/ -44325 h 47471"/>
                  <a:gd name="connsiteX8" fmla="*/ 15635 w 95024"/>
                  <a:gd name="connsiteY8" fmla="*/ -44311 h 47471"/>
                  <a:gd name="connsiteX9" fmla="*/ 62403 w 95024"/>
                  <a:gd name="connsiteY9" fmla="*/ -20589 h 4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024" h="47471">
                    <a:moveTo>
                      <a:pt x="62403" y="-20589"/>
                    </a:moveTo>
                    <a:cubicBezTo>
                      <a:pt x="63486" y="-5084"/>
                      <a:pt x="41580" y="2795"/>
                      <a:pt x="15635" y="3133"/>
                    </a:cubicBezTo>
                    <a:lnTo>
                      <a:pt x="15635" y="3146"/>
                    </a:lnTo>
                    <a:lnTo>
                      <a:pt x="-11478" y="3146"/>
                    </a:lnTo>
                    <a:cubicBezTo>
                      <a:pt x="-23086" y="3146"/>
                      <a:pt x="-32583" y="-7532"/>
                      <a:pt x="-32583" y="-20589"/>
                    </a:cubicBezTo>
                    <a:lnTo>
                      <a:pt x="-32583" y="-20589"/>
                    </a:lnTo>
                    <a:cubicBezTo>
                      <a:pt x="-32583" y="-33646"/>
                      <a:pt x="-23086" y="-44325"/>
                      <a:pt x="-11478" y="-44325"/>
                    </a:cubicBezTo>
                    <a:lnTo>
                      <a:pt x="15635" y="-44325"/>
                    </a:lnTo>
                    <a:lnTo>
                      <a:pt x="15635" y="-44311"/>
                    </a:lnTo>
                    <a:cubicBezTo>
                      <a:pt x="41580" y="-43973"/>
                      <a:pt x="61193" y="-38008"/>
                      <a:pt x="62403" y="-20589"/>
                    </a:cubicBezTo>
                  </a:path>
                </a:pathLst>
              </a:custGeom>
              <a:solidFill>
                <a:srgbClr val="D37959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F395FD3-0C68-8377-99C3-2DA42B41F0E1}"/>
                  </a:ext>
                </a:extLst>
              </p:cNvPr>
              <p:cNvSpPr/>
              <p:nvPr/>
            </p:nvSpPr>
            <p:spPr>
              <a:xfrm flipV="1">
                <a:off x="7640620" y="524566"/>
                <a:ext cx="95024" cy="47471"/>
              </a:xfrm>
              <a:custGeom>
                <a:avLst/>
                <a:gdLst>
                  <a:gd name="connsiteX0" fmla="*/ -34774 w 95024"/>
                  <a:gd name="connsiteY0" fmla="*/ -20589 h 47471"/>
                  <a:gd name="connsiteX1" fmla="*/ 12008 w 95024"/>
                  <a:gd name="connsiteY1" fmla="*/ 3133 h 47471"/>
                  <a:gd name="connsiteX2" fmla="*/ 12008 w 95024"/>
                  <a:gd name="connsiteY2" fmla="*/ 3146 h 47471"/>
                  <a:gd name="connsiteX3" fmla="*/ 39121 w 95024"/>
                  <a:gd name="connsiteY3" fmla="*/ 3146 h 47471"/>
                  <a:gd name="connsiteX4" fmla="*/ 60212 w 95024"/>
                  <a:gd name="connsiteY4" fmla="*/ -20589 h 47471"/>
                  <a:gd name="connsiteX5" fmla="*/ 60212 w 95024"/>
                  <a:gd name="connsiteY5" fmla="*/ -20589 h 47471"/>
                  <a:gd name="connsiteX6" fmla="*/ 39121 w 95024"/>
                  <a:gd name="connsiteY6" fmla="*/ -44325 h 47471"/>
                  <a:gd name="connsiteX7" fmla="*/ 12008 w 95024"/>
                  <a:gd name="connsiteY7" fmla="*/ -44325 h 47471"/>
                  <a:gd name="connsiteX8" fmla="*/ 12008 w 95024"/>
                  <a:gd name="connsiteY8" fmla="*/ -44311 h 47471"/>
                  <a:gd name="connsiteX9" fmla="*/ -34774 w 95024"/>
                  <a:gd name="connsiteY9" fmla="*/ -20589 h 4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024" h="47471">
                    <a:moveTo>
                      <a:pt x="-34774" y="-20589"/>
                    </a:moveTo>
                    <a:cubicBezTo>
                      <a:pt x="-35857" y="-5084"/>
                      <a:pt x="-13936" y="2795"/>
                      <a:pt x="12008" y="3133"/>
                    </a:cubicBezTo>
                    <a:lnTo>
                      <a:pt x="12008" y="3146"/>
                    </a:lnTo>
                    <a:lnTo>
                      <a:pt x="39121" y="3146"/>
                    </a:lnTo>
                    <a:cubicBezTo>
                      <a:pt x="50715" y="3146"/>
                      <a:pt x="60212" y="-7532"/>
                      <a:pt x="60212" y="-20589"/>
                    </a:cubicBezTo>
                    <a:lnTo>
                      <a:pt x="60212" y="-20589"/>
                    </a:lnTo>
                    <a:cubicBezTo>
                      <a:pt x="60212" y="-33646"/>
                      <a:pt x="50715" y="-44325"/>
                      <a:pt x="39121" y="-44325"/>
                    </a:cubicBezTo>
                    <a:lnTo>
                      <a:pt x="12008" y="-44325"/>
                    </a:lnTo>
                    <a:lnTo>
                      <a:pt x="12008" y="-44311"/>
                    </a:lnTo>
                    <a:cubicBezTo>
                      <a:pt x="-13936" y="-43973"/>
                      <a:pt x="-33550" y="-38008"/>
                      <a:pt x="-34774" y="-20589"/>
                    </a:cubicBezTo>
                  </a:path>
                </a:pathLst>
              </a:custGeom>
              <a:solidFill>
                <a:srgbClr val="D37959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452CCD1-0797-81AB-6185-E81E17D6F410}"/>
                  </a:ext>
                </a:extLst>
              </p:cNvPr>
              <p:cNvSpPr/>
              <p:nvPr/>
            </p:nvSpPr>
            <p:spPr>
              <a:xfrm flipV="1">
                <a:off x="7298970" y="311998"/>
                <a:ext cx="108222" cy="53712"/>
              </a:xfrm>
              <a:custGeom>
                <a:avLst/>
                <a:gdLst>
                  <a:gd name="connsiteX0" fmla="*/ -24643 w 108222"/>
                  <a:gd name="connsiteY0" fmla="*/ -45949 h 53712"/>
                  <a:gd name="connsiteX1" fmla="*/ -31228 w 108222"/>
                  <a:gd name="connsiteY1" fmla="*/ -41601 h 53712"/>
                  <a:gd name="connsiteX2" fmla="*/ -30468 w 108222"/>
                  <a:gd name="connsiteY2" fmla="*/ -28586 h 53712"/>
                  <a:gd name="connsiteX3" fmla="*/ 68232 w 108222"/>
                  <a:gd name="connsiteY3" fmla="*/ 7686 h 53712"/>
                  <a:gd name="connsiteX4" fmla="*/ 75422 w 108222"/>
                  <a:gd name="connsiteY4" fmla="*/ -1924 h 53712"/>
                  <a:gd name="connsiteX5" fmla="*/ 69808 w 108222"/>
                  <a:gd name="connsiteY5" fmla="*/ -11182 h 53712"/>
                  <a:gd name="connsiteX6" fmla="*/ -22110 w 108222"/>
                  <a:gd name="connsiteY6" fmla="*/ -44556 h 53712"/>
                  <a:gd name="connsiteX7" fmla="*/ -24643 w 108222"/>
                  <a:gd name="connsiteY7" fmla="*/ -45949 h 53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222" h="53712">
                    <a:moveTo>
                      <a:pt x="-24643" y="-45949"/>
                    </a:moveTo>
                    <a:cubicBezTo>
                      <a:pt x="-26979" y="-46357"/>
                      <a:pt x="-29554" y="-44781"/>
                      <a:pt x="-31228" y="-41601"/>
                    </a:cubicBezTo>
                    <a:cubicBezTo>
                      <a:pt x="-33521" y="-37183"/>
                      <a:pt x="-33184" y="-31358"/>
                      <a:pt x="-30468" y="-28586"/>
                    </a:cubicBezTo>
                    <a:cubicBezTo>
                      <a:pt x="6367" y="8896"/>
                      <a:pt x="65714" y="7742"/>
                      <a:pt x="68232" y="7686"/>
                    </a:cubicBezTo>
                    <a:cubicBezTo>
                      <a:pt x="71764" y="7587"/>
                      <a:pt x="74985" y="3282"/>
                      <a:pt x="75422" y="-1924"/>
                    </a:cubicBezTo>
                    <a:cubicBezTo>
                      <a:pt x="75872" y="-7130"/>
                      <a:pt x="73339" y="-11280"/>
                      <a:pt x="69808" y="-11182"/>
                    </a:cubicBezTo>
                    <a:cubicBezTo>
                      <a:pt x="69231" y="-11168"/>
                      <a:pt x="11728" y="-10113"/>
                      <a:pt x="-22110" y="-44556"/>
                    </a:cubicBezTo>
                    <a:cubicBezTo>
                      <a:pt x="-22870" y="-45330"/>
                      <a:pt x="-23743" y="-45794"/>
                      <a:pt x="-24643" y="-45949"/>
                    </a:cubicBezTo>
                  </a:path>
                </a:pathLst>
              </a:custGeom>
              <a:solidFill>
                <a:srgbClr val="1E1A19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F469599-5CFD-1501-109B-AF383776EE07}"/>
                  </a:ext>
                </a:extLst>
              </p:cNvPr>
              <p:cNvSpPr/>
              <p:nvPr/>
            </p:nvSpPr>
            <p:spPr>
              <a:xfrm flipV="1">
                <a:off x="7607081" y="311998"/>
                <a:ext cx="108229" cy="53712"/>
              </a:xfrm>
              <a:custGeom>
                <a:avLst/>
                <a:gdLst>
                  <a:gd name="connsiteX0" fmla="*/ 65467 w 108229"/>
                  <a:gd name="connsiteY0" fmla="*/ -45949 h 53712"/>
                  <a:gd name="connsiteX1" fmla="*/ 72052 w 108229"/>
                  <a:gd name="connsiteY1" fmla="*/ -41601 h 53712"/>
                  <a:gd name="connsiteX2" fmla="*/ 71292 w 108229"/>
                  <a:gd name="connsiteY2" fmla="*/ -28586 h 53712"/>
                  <a:gd name="connsiteX3" fmla="*/ -27394 w 108229"/>
                  <a:gd name="connsiteY3" fmla="*/ 7686 h 53712"/>
                  <a:gd name="connsiteX4" fmla="*/ -34598 w 108229"/>
                  <a:gd name="connsiteY4" fmla="*/ -1924 h 53712"/>
                  <a:gd name="connsiteX5" fmla="*/ -28984 w 108229"/>
                  <a:gd name="connsiteY5" fmla="*/ -11182 h 53712"/>
                  <a:gd name="connsiteX6" fmla="*/ 62949 w 108229"/>
                  <a:gd name="connsiteY6" fmla="*/ -44556 h 53712"/>
                  <a:gd name="connsiteX7" fmla="*/ 65467 w 108229"/>
                  <a:gd name="connsiteY7" fmla="*/ -45949 h 53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229" h="53712">
                    <a:moveTo>
                      <a:pt x="65467" y="-45949"/>
                    </a:moveTo>
                    <a:cubicBezTo>
                      <a:pt x="67803" y="-46357"/>
                      <a:pt x="70391" y="-44781"/>
                      <a:pt x="72052" y="-41601"/>
                    </a:cubicBezTo>
                    <a:cubicBezTo>
                      <a:pt x="74359" y="-37183"/>
                      <a:pt x="74021" y="-31358"/>
                      <a:pt x="71292" y="-28586"/>
                    </a:cubicBezTo>
                    <a:cubicBezTo>
                      <a:pt x="34471" y="8896"/>
                      <a:pt x="-24875" y="7742"/>
                      <a:pt x="-27394" y="7686"/>
                    </a:cubicBezTo>
                    <a:cubicBezTo>
                      <a:pt x="-30925" y="7587"/>
                      <a:pt x="-34162" y="3282"/>
                      <a:pt x="-34598" y="-1924"/>
                    </a:cubicBezTo>
                    <a:cubicBezTo>
                      <a:pt x="-35034" y="-7130"/>
                      <a:pt x="-32501" y="-11280"/>
                      <a:pt x="-28984" y="-11182"/>
                    </a:cubicBezTo>
                    <a:cubicBezTo>
                      <a:pt x="-28407" y="-11168"/>
                      <a:pt x="29096" y="-10113"/>
                      <a:pt x="62949" y="-44556"/>
                    </a:cubicBezTo>
                    <a:cubicBezTo>
                      <a:pt x="63708" y="-45330"/>
                      <a:pt x="64567" y="-45794"/>
                      <a:pt x="65467" y="-45949"/>
                    </a:cubicBezTo>
                  </a:path>
                </a:pathLst>
              </a:custGeom>
              <a:solidFill>
                <a:srgbClr val="1E1A19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E095476-E4C6-A65F-65E2-3D3078CBBC71}"/>
                  </a:ext>
                </a:extLst>
              </p:cNvPr>
              <p:cNvSpPr/>
              <p:nvPr/>
            </p:nvSpPr>
            <p:spPr>
              <a:xfrm flipV="1">
                <a:off x="7302574" y="389059"/>
                <a:ext cx="105495" cy="105495"/>
              </a:xfrm>
              <a:custGeom>
                <a:avLst/>
                <a:gdLst>
                  <a:gd name="connsiteX0" fmla="*/ 72733 w 105495"/>
                  <a:gd name="connsiteY0" fmla="*/ 7565 h 105495"/>
                  <a:gd name="connsiteX1" fmla="*/ 19985 w 105495"/>
                  <a:gd name="connsiteY1" fmla="*/ -45183 h 105495"/>
                  <a:gd name="connsiteX2" fmla="*/ -32763 w 105495"/>
                  <a:gd name="connsiteY2" fmla="*/ 7565 h 105495"/>
                  <a:gd name="connsiteX3" fmla="*/ 19985 w 105495"/>
                  <a:gd name="connsiteY3" fmla="*/ 60313 h 105495"/>
                  <a:gd name="connsiteX4" fmla="*/ 72733 w 105495"/>
                  <a:gd name="connsiteY4" fmla="*/ 7565 h 10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95" h="105495">
                    <a:moveTo>
                      <a:pt x="72733" y="7565"/>
                    </a:moveTo>
                    <a:cubicBezTo>
                      <a:pt x="72733" y="-21559"/>
                      <a:pt x="49110" y="-45183"/>
                      <a:pt x="19985" y="-45183"/>
                    </a:cubicBezTo>
                    <a:cubicBezTo>
                      <a:pt x="-9154" y="-45183"/>
                      <a:pt x="-32763" y="-21559"/>
                      <a:pt x="-32763" y="7565"/>
                    </a:cubicBezTo>
                    <a:cubicBezTo>
                      <a:pt x="-32763" y="36704"/>
                      <a:pt x="-9154" y="60313"/>
                      <a:pt x="19985" y="60313"/>
                    </a:cubicBezTo>
                    <a:cubicBezTo>
                      <a:pt x="49110" y="60313"/>
                      <a:pt x="72733" y="36704"/>
                      <a:pt x="72733" y="7565"/>
                    </a:cubicBezTo>
                  </a:path>
                </a:pathLst>
              </a:custGeom>
              <a:solidFill>
                <a:srgbClr val="8C5528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AC721D8-093B-9BD3-1A54-51EEEC6DE8D9}"/>
                  </a:ext>
                </a:extLst>
              </p:cNvPr>
              <p:cNvSpPr/>
              <p:nvPr/>
            </p:nvSpPr>
            <p:spPr>
              <a:xfrm flipV="1">
                <a:off x="7310664" y="405254"/>
                <a:ext cx="89315" cy="89301"/>
              </a:xfrm>
              <a:custGeom>
                <a:avLst/>
                <a:gdLst>
                  <a:gd name="connsiteX0" fmla="*/ 56552 w 89315"/>
                  <a:gd name="connsiteY0" fmla="*/ -460 h 89301"/>
                  <a:gd name="connsiteX1" fmla="*/ 11895 w 89315"/>
                  <a:gd name="connsiteY1" fmla="*/ -45118 h 89301"/>
                  <a:gd name="connsiteX2" fmla="*/ -32763 w 89315"/>
                  <a:gd name="connsiteY2" fmla="*/ -460 h 89301"/>
                  <a:gd name="connsiteX3" fmla="*/ 11895 w 89315"/>
                  <a:gd name="connsiteY3" fmla="*/ 44184 h 89301"/>
                  <a:gd name="connsiteX4" fmla="*/ 56552 w 89315"/>
                  <a:gd name="connsiteY4" fmla="*/ -460 h 89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315" h="89301">
                    <a:moveTo>
                      <a:pt x="56552" y="-460"/>
                    </a:moveTo>
                    <a:cubicBezTo>
                      <a:pt x="56552" y="-25124"/>
                      <a:pt x="36559" y="-45118"/>
                      <a:pt x="11895" y="-45118"/>
                    </a:cubicBezTo>
                    <a:cubicBezTo>
                      <a:pt x="-12770" y="-45118"/>
                      <a:pt x="-32763" y="-25124"/>
                      <a:pt x="-32763" y="-460"/>
                    </a:cubicBezTo>
                    <a:cubicBezTo>
                      <a:pt x="-32763" y="24191"/>
                      <a:pt x="-12770" y="44184"/>
                      <a:pt x="11895" y="44184"/>
                    </a:cubicBezTo>
                    <a:cubicBezTo>
                      <a:pt x="36559" y="44184"/>
                      <a:pt x="56552" y="24191"/>
                      <a:pt x="56552" y="-460"/>
                    </a:cubicBezTo>
                  </a:path>
                </a:pathLst>
              </a:custGeom>
              <a:solidFill>
                <a:srgbClr val="F9FFFC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725E31E-CDFB-10FC-74A7-F43DA52ABBFA}"/>
                  </a:ext>
                </a:extLst>
              </p:cNvPr>
              <p:cNvSpPr/>
              <p:nvPr/>
            </p:nvSpPr>
            <p:spPr>
              <a:xfrm flipV="1">
                <a:off x="7326436" y="421026"/>
                <a:ext cx="57756" cy="57756"/>
              </a:xfrm>
              <a:custGeom>
                <a:avLst/>
                <a:gdLst>
                  <a:gd name="connsiteX0" fmla="*/ 17763 w 57756"/>
                  <a:gd name="connsiteY0" fmla="*/ -16232 h 57756"/>
                  <a:gd name="connsiteX1" fmla="*/ 5057 w 57756"/>
                  <a:gd name="connsiteY1" fmla="*/ -3528 h 57756"/>
                  <a:gd name="connsiteX2" fmla="*/ 12064 w 57756"/>
                  <a:gd name="connsiteY2" fmla="*/ 7827 h 57756"/>
                  <a:gd name="connsiteX3" fmla="*/ -3877 w 57756"/>
                  <a:gd name="connsiteY3" fmla="*/ 12639 h 57756"/>
                  <a:gd name="connsiteX4" fmla="*/ -32763 w 57756"/>
                  <a:gd name="connsiteY4" fmla="*/ -16232 h 57756"/>
                  <a:gd name="connsiteX5" fmla="*/ -3877 w 57756"/>
                  <a:gd name="connsiteY5" fmla="*/ -45118 h 57756"/>
                  <a:gd name="connsiteX6" fmla="*/ 24994 w 57756"/>
                  <a:gd name="connsiteY6" fmla="*/ -16232 h 57756"/>
                  <a:gd name="connsiteX7" fmla="*/ 24882 w 57756"/>
                  <a:gd name="connsiteY7" fmla="*/ -14038 h 57756"/>
                  <a:gd name="connsiteX8" fmla="*/ 17763 w 57756"/>
                  <a:gd name="connsiteY8" fmla="*/ -16232 h 57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756" h="57756">
                    <a:moveTo>
                      <a:pt x="17763" y="-16232"/>
                    </a:moveTo>
                    <a:cubicBezTo>
                      <a:pt x="10741" y="-16232"/>
                      <a:pt x="5057" y="-10534"/>
                      <a:pt x="5057" y="-3528"/>
                    </a:cubicBezTo>
                    <a:cubicBezTo>
                      <a:pt x="5057" y="1454"/>
                      <a:pt x="7914" y="5745"/>
                      <a:pt x="12064" y="7827"/>
                    </a:cubicBezTo>
                    <a:cubicBezTo>
                      <a:pt x="7505" y="10866"/>
                      <a:pt x="2018" y="12639"/>
                      <a:pt x="-3877" y="12639"/>
                    </a:cubicBezTo>
                    <a:cubicBezTo>
                      <a:pt x="-19832" y="12639"/>
                      <a:pt x="-32763" y="-291"/>
                      <a:pt x="-32763" y="-16232"/>
                    </a:cubicBezTo>
                    <a:cubicBezTo>
                      <a:pt x="-32763" y="-32188"/>
                      <a:pt x="-19832" y="-45118"/>
                      <a:pt x="-3877" y="-45118"/>
                    </a:cubicBezTo>
                    <a:cubicBezTo>
                      <a:pt x="12064" y="-45118"/>
                      <a:pt x="24994" y="-32188"/>
                      <a:pt x="24994" y="-16232"/>
                    </a:cubicBezTo>
                    <a:cubicBezTo>
                      <a:pt x="24994" y="-15501"/>
                      <a:pt x="24938" y="-14769"/>
                      <a:pt x="24882" y="-14038"/>
                    </a:cubicBezTo>
                    <a:cubicBezTo>
                      <a:pt x="22856" y="-15417"/>
                      <a:pt x="20408" y="-16232"/>
                      <a:pt x="17763" y="-16232"/>
                    </a:cubicBezTo>
                  </a:path>
                </a:pathLst>
              </a:custGeom>
              <a:solidFill>
                <a:srgbClr val="3F1600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19747DE-6C93-A743-14B6-EAE600B4AA4D}"/>
                  </a:ext>
                </a:extLst>
              </p:cNvPr>
              <p:cNvSpPr/>
              <p:nvPr/>
            </p:nvSpPr>
            <p:spPr>
              <a:xfrm flipV="1">
                <a:off x="7302615" y="389059"/>
                <a:ext cx="105406" cy="36758"/>
              </a:xfrm>
              <a:custGeom>
                <a:avLst/>
                <a:gdLst>
                  <a:gd name="connsiteX0" fmla="*/ 19944 w 105406"/>
                  <a:gd name="connsiteY0" fmla="*/ -34900 h 36758"/>
                  <a:gd name="connsiteX1" fmla="*/ 59494 w 105406"/>
                  <a:gd name="connsiteY1" fmla="*/ -44917 h 36758"/>
                  <a:gd name="connsiteX2" fmla="*/ 70862 w 105406"/>
                  <a:gd name="connsiteY2" fmla="*/ -31846 h 36758"/>
                  <a:gd name="connsiteX3" fmla="*/ 19944 w 105406"/>
                  <a:gd name="connsiteY3" fmla="*/ -8702 h 36758"/>
                  <a:gd name="connsiteX4" fmla="*/ -30989 w 105406"/>
                  <a:gd name="connsiteY4" fmla="*/ -31846 h 36758"/>
                  <a:gd name="connsiteX5" fmla="*/ -19607 w 105406"/>
                  <a:gd name="connsiteY5" fmla="*/ -44917 h 36758"/>
                  <a:gd name="connsiteX6" fmla="*/ 19944 w 105406"/>
                  <a:gd name="connsiteY6" fmla="*/ -34900 h 36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406" h="36758">
                    <a:moveTo>
                      <a:pt x="19944" y="-34900"/>
                    </a:moveTo>
                    <a:cubicBezTo>
                      <a:pt x="34210" y="-34900"/>
                      <a:pt x="47661" y="-41118"/>
                      <a:pt x="59494" y="-44917"/>
                    </a:cubicBezTo>
                    <a:cubicBezTo>
                      <a:pt x="68386" y="-47773"/>
                      <a:pt x="76294" y="-38755"/>
                      <a:pt x="70862" y="-31846"/>
                    </a:cubicBezTo>
                    <a:cubicBezTo>
                      <a:pt x="59902" y="-17889"/>
                      <a:pt x="41189" y="-8702"/>
                      <a:pt x="19944" y="-8702"/>
                    </a:cubicBezTo>
                    <a:cubicBezTo>
                      <a:pt x="-1302" y="-8702"/>
                      <a:pt x="-20015" y="-17889"/>
                      <a:pt x="-30989" y="-31846"/>
                    </a:cubicBezTo>
                    <a:cubicBezTo>
                      <a:pt x="-36406" y="-38755"/>
                      <a:pt x="-28499" y="-47773"/>
                      <a:pt x="-19607" y="-44917"/>
                    </a:cubicBezTo>
                    <a:cubicBezTo>
                      <a:pt x="-7774" y="-41118"/>
                      <a:pt x="5677" y="-34900"/>
                      <a:pt x="19944" y="-34900"/>
                    </a:cubicBezTo>
                  </a:path>
                </a:pathLst>
              </a:custGeom>
              <a:solidFill>
                <a:srgbClr val="4F321F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B3A54E3-1E7A-1DE0-DD61-7E6297051C21}"/>
                  </a:ext>
                </a:extLst>
              </p:cNvPr>
              <p:cNvSpPr/>
              <p:nvPr/>
            </p:nvSpPr>
            <p:spPr>
              <a:xfrm flipV="1">
                <a:off x="7606215" y="389059"/>
                <a:ext cx="105495" cy="105495"/>
              </a:xfrm>
              <a:custGeom>
                <a:avLst/>
                <a:gdLst>
                  <a:gd name="connsiteX0" fmla="*/ 70863 w 105495"/>
                  <a:gd name="connsiteY0" fmla="*/ 7565 h 105495"/>
                  <a:gd name="connsiteX1" fmla="*/ 18115 w 105495"/>
                  <a:gd name="connsiteY1" fmla="*/ -45183 h 105495"/>
                  <a:gd name="connsiteX2" fmla="*/ -34633 w 105495"/>
                  <a:gd name="connsiteY2" fmla="*/ 7565 h 105495"/>
                  <a:gd name="connsiteX3" fmla="*/ 18115 w 105495"/>
                  <a:gd name="connsiteY3" fmla="*/ 60313 h 105495"/>
                  <a:gd name="connsiteX4" fmla="*/ 70863 w 105495"/>
                  <a:gd name="connsiteY4" fmla="*/ 7565 h 10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95" h="105495">
                    <a:moveTo>
                      <a:pt x="70863" y="7565"/>
                    </a:moveTo>
                    <a:cubicBezTo>
                      <a:pt x="70863" y="-21559"/>
                      <a:pt x="47240" y="-45183"/>
                      <a:pt x="18115" y="-45183"/>
                    </a:cubicBezTo>
                    <a:cubicBezTo>
                      <a:pt x="-11024" y="-45183"/>
                      <a:pt x="-34633" y="-21559"/>
                      <a:pt x="-34633" y="7565"/>
                    </a:cubicBezTo>
                    <a:cubicBezTo>
                      <a:pt x="-34633" y="36704"/>
                      <a:pt x="-11024" y="60313"/>
                      <a:pt x="18115" y="60313"/>
                    </a:cubicBezTo>
                    <a:cubicBezTo>
                      <a:pt x="47240" y="60313"/>
                      <a:pt x="70863" y="36704"/>
                      <a:pt x="70863" y="7565"/>
                    </a:cubicBezTo>
                  </a:path>
                </a:pathLst>
              </a:custGeom>
              <a:solidFill>
                <a:srgbClr val="8C5528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45FED950-29BA-0118-23C9-96C4979C8806}"/>
                  </a:ext>
                </a:extLst>
              </p:cNvPr>
              <p:cNvSpPr/>
              <p:nvPr/>
            </p:nvSpPr>
            <p:spPr>
              <a:xfrm flipV="1">
                <a:off x="7614305" y="405254"/>
                <a:ext cx="89301" cy="89301"/>
              </a:xfrm>
              <a:custGeom>
                <a:avLst/>
                <a:gdLst>
                  <a:gd name="connsiteX0" fmla="*/ 54668 w 89301"/>
                  <a:gd name="connsiteY0" fmla="*/ -460 h 89301"/>
                  <a:gd name="connsiteX1" fmla="*/ 10025 w 89301"/>
                  <a:gd name="connsiteY1" fmla="*/ -45118 h 89301"/>
                  <a:gd name="connsiteX2" fmla="*/ -34633 w 89301"/>
                  <a:gd name="connsiteY2" fmla="*/ -460 h 89301"/>
                  <a:gd name="connsiteX3" fmla="*/ 10025 w 89301"/>
                  <a:gd name="connsiteY3" fmla="*/ 44184 h 89301"/>
                  <a:gd name="connsiteX4" fmla="*/ 54668 w 89301"/>
                  <a:gd name="connsiteY4" fmla="*/ -460 h 89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301" h="89301">
                    <a:moveTo>
                      <a:pt x="54668" y="-460"/>
                    </a:moveTo>
                    <a:cubicBezTo>
                      <a:pt x="54668" y="-25124"/>
                      <a:pt x="34675" y="-45118"/>
                      <a:pt x="10025" y="-45118"/>
                    </a:cubicBezTo>
                    <a:cubicBezTo>
                      <a:pt x="-14639" y="-45118"/>
                      <a:pt x="-34633" y="-25124"/>
                      <a:pt x="-34633" y="-460"/>
                    </a:cubicBezTo>
                    <a:cubicBezTo>
                      <a:pt x="-34633" y="24191"/>
                      <a:pt x="-14639" y="44184"/>
                      <a:pt x="10025" y="44184"/>
                    </a:cubicBezTo>
                    <a:cubicBezTo>
                      <a:pt x="34675" y="44184"/>
                      <a:pt x="54668" y="24191"/>
                      <a:pt x="54668" y="-460"/>
                    </a:cubicBezTo>
                  </a:path>
                </a:pathLst>
              </a:custGeom>
              <a:solidFill>
                <a:srgbClr val="F9FFFC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0EDF79A0-BC47-BBC8-DE11-93B1EFFC9D42}"/>
                  </a:ext>
                </a:extLst>
              </p:cNvPr>
              <p:cNvSpPr/>
              <p:nvPr/>
            </p:nvSpPr>
            <p:spPr>
              <a:xfrm flipV="1">
                <a:off x="7630078" y="421026"/>
                <a:ext cx="57756" cy="57756"/>
              </a:xfrm>
              <a:custGeom>
                <a:avLst/>
                <a:gdLst>
                  <a:gd name="connsiteX0" fmla="*/ 15892 w 57756"/>
                  <a:gd name="connsiteY0" fmla="*/ -16232 h 57756"/>
                  <a:gd name="connsiteX1" fmla="*/ 3187 w 57756"/>
                  <a:gd name="connsiteY1" fmla="*/ -3528 h 57756"/>
                  <a:gd name="connsiteX2" fmla="*/ 10193 w 57756"/>
                  <a:gd name="connsiteY2" fmla="*/ 7827 h 57756"/>
                  <a:gd name="connsiteX3" fmla="*/ -5747 w 57756"/>
                  <a:gd name="connsiteY3" fmla="*/ 12639 h 57756"/>
                  <a:gd name="connsiteX4" fmla="*/ -34633 w 57756"/>
                  <a:gd name="connsiteY4" fmla="*/ -16232 h 57756"/>
                  <a:gd name="connsiteX5" fmla="*/ -5747 w 57756"/>
                  <a:gd name="connsiteY5" fmla="*/ -45118 h 57756"/>
                  <a:gd name="connsiteX6" fmla="*/ 23124 w 57756"/>
                  <a:gd name="connsiteY6" fmla="*/ -16232 h 57756"/>
                  <a:gd name="connsiteX7" fmla="*/ 23011 w 57756"/>
                  <a:gd name="connsiteY7" fmla="*/ -14038 h 57756"/>
                  <a:gd name="connsiteX8" fmla="*/ 15892 w 57756"/>
                  <a:gd name="connsiteY8" fmla="*/ -16232 h 57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756" h="57756">
                    <a:moveTo>
                      <a:pt x="15892" y="-16232"/>
                    </a:moveTo>
                    <a:cubicBezTo>
                      <a:pt x="8871" y="-16232"/>
                      <a:pt x="3187" y="-10534"/>
                      <a:pt x="3187" y="-3528"/>
                    </a:cubicBezTo>
                    <a:cubicBezTo>
                      <a:pt x="3187" y="1454"/>
                      <a:pt x="6043" y="5745"/>
                      <a:pt x="10193" y="7827"/>
                    </a:cubicBezTo>
                    <a:cubicBezTo>
                      <a:pt x="5621" y="10866"/>
                      <a:pt x="148" y="12639"/>
                      <a:pt x="-5747" y="12639"/>
                    </a:cubicBezTo>
                    <a:cubicBezTo>
                      <a:pt x="-21703" y="12639"/>
                      <a:pt x="-34633" y="-291"/>
                      <a:pt x="-34633" y="-16232"/>
                    </a:cubicBezTo>
                    <a:cubicBezTo>
                      <a:pt x="-34633" y="-32188"/>
                      <a:pt x="-21703" y="-45118"/>
                      <a:pt x="-5747" y="-45118"/>
                    </a:cubicBezTo>
                    <a:cubicBezTo>
                      <a:pt x="10193" y="-45118"/>
                      <a:pt x="23124" y="-32188"/>
                      <a:pt x="23124" y="-16232"/>
                    </a:cubicBezTo>
                    <a:cubicBezTo>
                      <a:pt x="23124" y="-15501"/>
                      <a:pt x="23067" y="-14769"/>
                      <a:pt x="23011" y="-14038"/>
                    </a:cubicBezTo>
                    <a:cubicBezTo>
                      <a:pt x="20985" y="-15417"/>
                      <a:pt x="18523" y="-16232"/>
                      <a:pt x="15892" y="-16232"/>
                    </a:cubicBezTo>
                  </a:path>
                </a:pathLst>
              </a:custGeom>
              <a:solidFill>
                <a:srgbClr val="3F1600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5AF6ED6-8C9A-5B82-E0B0-2088AD48F4F0}"/>
                  </a:ext>
                </a:extLst>
              </p:cNvPr>
              <p:cNvSpPr/>
              <p:nvPr/>
            </p:nvSpPr>
            <p:spPr>
              <a:xfrm flipV="1">
                <a:off x="7606257" y="389059"/>
                <a:ext cx="105406" cy="36758"/>
              </a:xfrm>
              <a:custGeom>
                <a:avLst/>
                <a:gdLst>
                  <a:gd name="connsiteX0" fmla="*/ 18073 w 105406"/>
                  <a:gd name="connsiteY0" fmla="*/ -34900 h 36758"/>
                  <a:gd name="connsiteX1" fmla="*/ 57624 w 105406"/>
                  <a:gd name="connsiteY1" fmla="*/ -44917 h 36758"/>
                  <a:gd name="connsiteX2" fmla="*/ 68992 w 105406"/>
                  <a:gd name="connsiteY2" fmla="*/ -31846 h 36758"/>
                  <a:gd name="connsiteX3" fmla="*/ 18073 w 105406"/>
                  <a:gd name="connsiteY3" fmla="*/ -8702 h 36758"/>
                  <a:gd name="connsiteX4" fmla="*/ -32859 w 105406"/>
                  <a:gd name="connsiteY4" fmla="*/ -31846 h 36758"/>
                  <a:gd name="connsiteX5" fmla="*/ -21477 w 105406"/>
                  <a:gd name="connsiteY5" fmla="*/ -44917 h 36758"/>
                  <a:gd name="connsiteX6" fmla="*/ 18073 w 105406"/>
                  <a:gd name="connsiteY6" fmla="*/ -34900 h 36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406" h="36758">
                    <a:moveTo>
                      <a:pt x="18073" y="-34900"/>
                    </a:moveTo>
                    <a:cubicBezTo>
                      <a:pt x="32340" y="-34900"/>
                      <a:pt x="45791" y="-41118"/>
                      <a:pt x="57624" y="-44917"/>
                    </a:cubicBezTo>
                    <a:cubicBezTo>
                      <a:pt x="66516" y="-47773"/>
                      <a:pt x="74423" y="-38755"/>
                      <a:pt x="68992" y="-31846"/>
                    </a:cubicBezTo>
                    <a:cubicBezTo>
                      <a:pt x="58032" y="-17889"/>
                      <a:pt x="39319" y="-8702"/>
                      <a:pt x="18073" y="-8702"/>
                    </a:cubicBezTo>
                    <a:cubicBezTo>
                      <a:pt x="-3172" y="-8702"/>
                      <a:pt x="-21885" y="-17889"/>
                      <a:pt x="-32859" y="-31846"/>
                    </a:cubicBezTo>
                    <a:cubicBezTo>
                      <a:pt x="-38276" y="-38755"/>
                      <a:pt x="-30369" y="-47773"/>
                      <a:pt x="-21477" y="-44917"/>
                    </a:cubicBezTo>
                    <a:cubicBezTo>
                      <a:pt x="-9644" y="-41118"/>
                      <a:pt x="3806" y="-34900"/>
                      <a:pt x="18073" y="-34900"/>
                    </a:cubicBezTo>
                  </a:path>
                </a:pathLst>
              </a:custGeom>
              <a:solidFill>
                <a:srgbClr val="4F321F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4B0FBC7-57D4-7A33-A8F3-158DACBC0B84}"/>
                  </a:ext>
                </a:extLst>
              </p:cNvPr>
              <p:cNvSpPr/>
              <p:nvPr/>
            </p:nvSpPr>
            <p:spPr>
              <a:xfrm flipV="1">
                <a:off x="7433642" y="609001"/>
                <a:ext cx="146992" cy="37423"/>
              </a:xfrm>
              <a:custGeom>
                <a:avLst/>
                <a:gdLst>
                  <a:gd name="connsiteX0" fmla="*/ 39951 w 146992"/>
                  <a:gd name="connsiteY0" fmla="*/ -23397 h 37423"/>
                  <a:gd name="connsiteX1" fmla="*/ -21366 w 146992"/>
                  <a:gd name="connsiteY1" fmla="*/ -6555 h 37423"/>
                  <a:gd name="connsiteX2" fmla="*/ -32214 w 146992"/>
                  <a:gd name="connsiteY2" fmla="*/ -12718 h 37423"/>
                  <a:gd name="connsiteX3" fmla="*/ 39796 w 146992"/>
                  <a:gd name="connsiteY3" fmla="*/ -43685 h 37423"/>
                  <a:gd name="connsiteX4" fmla="*/ 111805 w 146992"/>
                  <a:gd name="connsiteY4" fmla="*/ -12718 h 37423"/>
                  <a:gd name="connsiteX5" fmla="*/ 100957 w 146992"/>
                  <a:gd name="connsiteY5" fmla="*/ -6555 h 37423"/>
                  <a:gd name="connsiteX6" fmla="*/ 39951 w 146992"/>
                  <a:gd name="connsiteY6" fmla="*/ -23397 h 37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6992" h="37423">
                    <a:moveTo>
                      <a:pt x="39951" y="-23397"/>
                    </a:moveTo>
                    <a:cubicBezTo>
                      <a:pt x="17621" y="-23397"/>
                      <a:pt x="-3427" y="-11100"/>
                      <a:pt x="-21366" y="-6555"/>
                    </a:cubicBezTo>
                    <a:cubicBezTo>
                      <a:pt x="-28415" y="-4769"/>
                      <a:pt x="-37251" y="-11677"/>
                      <a:pt x="-32214" y="-12718"/>
                    </a:cubicBezTo>
                    <a:cubicBezTo>
                      <a:pt x="39613" y="-27603"/>
                      <a:pt x="22771" y="-43685"/>
                      <a:pt x="39796" y="-43685"/>
                    </a:cubicBezTo>
                    <a:cubicBezTo>
                      <a:pt x="56454" y="-43685"/>
                      <a:pt x="39050" y="-27027"/>
                      <a:pt x="111805" y="-12718"/>
                    </a:cubicBezTo>
                    <a:cubicBezTo>
                      <a:pt x="116856" y="-11733"/>
                      <a:pt x="108006" y="-4769"/>
                      <a:pt x="100957" y="-6555"/>
                    </a:cubicBezTo>
                    <a:cubicBezTo>
                      <a:pt x="83032" y="-11100"/>
                      <a:pt x="62279" y="-23397"/>
                      <a:pt x="39951" y="-23397"/>
                    </a:cubicBezTo>
                  </a:path>
                </a:pathLst>
              </a:custGeom>
              <a:solidFill>
                <a:srgbClr val="914E34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882121E-D04A-5548-C420-A7017F379AB9}"/>
                  </a:ext>
                </a:extLst>
              </p:cNvPr>
              <p:cNvSpPr/>
              <p:nvPr/>
            </p:nvSpPr>
            <p:spPr>
              <a:xfrm flipV="1">
                <a:off x="7489196" y="320131"/>
                <a:ext cx="35878" cy="35878"/>
              </a:xfrm>
              <a:custGeom>
                <a:avLst/>
                <a:gdLst>
                  <a:gd name="connsiteX0" fmla="*/ 2180 w 35878"/>
                  <a:gd name="connsiteY0" fmla="*/ -28079 h 35878"/>
                  <a:gd name="connsiteX1" fmla="*/ -15759 w 35878"/>
                  <a:gd name="connsiteY1" fmla="*/ -46019 h 35878"/>
                  <a:gd name="connsiteX2" fmla="*/ -33698 w 35878"/>
                  <a:gd name="connsiteY2" fmla="*/ -28079 h 35878"/>
                  <a:gd name="connsiteX3" fmla="*/ -15759 w 35878"/>
                  <a:gd name="connsiteY3" fmla="*/ -10140 h 35878"/>
                  <a:gd name="connsiteX4" fmla="*/ 2180 w 35878"/>
                  <a:gd name="connsiteY4" fmla="*/ -28079 h 35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878" h="35878">
                    <a:moveTo>
                      <a:pt x="2180" y="-28079"/>
                    </a:moveTo>
                    <a:cubicBezTo>
                      <a:pt x="2180" y="-37999"/>
                      <a:pt x="-5854" y="-46019"/>
                      <a:pt x="-15759" y="-46019"/>
                    </a:cubicBezTo>
                    <a:cubicBezTo>
                      <a:pt x="-25664" y="-46019"/>
                      <a:pt x="-33698" y="-37999"/>
                      <a:pt x="-33698" y="-28079"/>
                    </a:cubicBezTo>
                    <a:cubicBezTo>
                      <a:pt x="-33698" y="-18174"/>
                      <a:pt x="-25664" y="-10140"/>
                      <a:pt x="-15759" y="-10140"/>
                    </a:cubicBezTo>
                    <a:cubicBezTo>
                      <a:pt x="-5854" y="-10140"/>
                      <a:pt x="2180" y="-18174"/>
                      <a:pt x="2180" y="-28079"/>
                    </a:cubicBezTo>
                  </a:path>
                </a:pathLst>
              </a:custGeom>
              <a:solidFill>
                <a:srgbClr val="A00000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76ED9BE-6EB4-2C93-DE8F-611EBB841C72}"/>
                  </a:ext>
                </a:extLst>
              </p:cNvPr>
              <p:cNvSpPr/>
              <p:nvPr/>
            </p:nvSpPr>
            <p:spPr>
              <a:xfrm flipV="1">
                <a:off x="7024340" y="0"/>
                <a:ext cx="842701" cy="1938859"/>
              </a:xfrm>
              <a:custGeom>
                <a:avLst/>
                <a:gdLst>
                  <a:gd name="connsiteX0" fmla="*/ 655261 w 842701"/>
                  <a:gd name="connsiteY0" fmla="*/ 1843281 h 1938859"/>
                  <a:gd name="connsiteX1" fmla="*/ 274151 w 842701"/>
                  <a:gd name="connsiteY1" fmla="*/ 1869028 h 1938859"/>
                  <a:gd name="connsiteX2" fmla="*/ -29744 w 842701"/>
                  <a:gd name="connsiteY2" fmla="*/ 1343533 h 1938859"/>
                  <a:gd name="connsiteX3" fmla="*/ 134395 w 842701"/>
                  <a:gd name="connsiteY3" fmla="*/ 1051373 h 1938859"/>
                  <a:gd name="connsiteX4" fmla="*/ 132313 w 842701"/>
                  <a:gd name="connsiteY4" fmla="*/ 1046870 h 1938859"/>
                  <a:gd name="connsiteX5" fmla="*/ 143569 w 842701"/>
                  <a:gd name="connsiteY5" fmla="*/ 991365 h 1938859"/>
                  <a:gd name="connsiteX6" fmla="*/ 77581 w 842701"/>
                  <a:gd name="connsiteY6" fmla="*/ 944695 h 1938859"/>
                  <a:gd name="connsiteX7" fmla="*/ 118764 w 842701"/>
                  <a:gd name="connsiteY7" fmla="*/ 862330 h 1938859"/>
                  <a:gd name="connsiteX8" fmla="*/ 78257 w 842701"/>
                  <a:gd name="connsiteY8" fmla="*/ 823666 h 1938859"/>
                  <a:gd name="connsiteX9" fmla="*/ 98770 w 842701"/>
                  <a:gd name="connsiteY9" fmla="*/ 776588 h 1938859"/>
                  <a:gd name="connsiteX10" fmla="*/ 15758 w 842701"/>
                  <a:gd name="connsiteY10" fmla="*/ 683938 h 1938859"/>
                  <a:gd name="connsiteX11" fmla="*/ 84926 w 842701"/>
                  <a:gd name="connsiteY11" fmla="*/ 596663 h 1938859"/>
                  <a:gd name="connsiteX12" fmla="*/ 60430 w 842701"/>
                  <a:gd name="connsiteY12" fmla="*/ 550697 h 1938859"/>
                  <a:gd name="connsiteX13" fmla="*/ 110547 w 842701"/>
                  <a:gd name="connsiteY13" fmla="*/ 489620 h 1938859"/>
                  <a:gd name="connsiteX14" fmla="*/ 24411 w 842701"/>
                  <a:gd name="connsiteY14" fmla="*/ 394507 h 1938859"/>
                  <a:gd name="connsiteX15" fmla="*/ 80268 w 842701"/>
                  <a:gd name="connsiteY15" fmla="*/ 312790 h 1938859"/>
                  <a:gd name="connsiteX16" fmla="*/ 35090 w 842701"/>
                  <a:gd name="connsiteY16" fmla="*/ 204536 h 1938859"/>
                  <a:gd name="connsiteX17" fmla="*/ 227172 w 842701"/>
                  <a:gd name="connsiteY17" fmla="*/ 10358 h 1938859"/>
                  <a:gd name="connsiteX18" fmla="*/ 317922 w 842701"/>
                  <a:gd name="connsiteY18" fmla="*/ 204536 h 1938859"/>
                  <a:gd name="connsiteX19" fmla="*/ 272744 w 842701"/>
                  <a:gd name="connsiteY19" fmla="*/ 312790 h 1938859"/>
                  <a:gd name="connsiteX20" fmla="*/ 328601 w 842701"/>
                  <a:gd name="connsiteY20" fmla="*/ 394507 h 1938859"/>
                  <a:gd name="connsiteX21" fmla="*/ 229564 w 842701"/>
                  <a:gd name="connsiteY21" fmla="*/ 493432 h 1938859"/>
                  <a:gd name="connsiteX22" fmla="*/ 271492 w 842701"/>
                  <a:gd name="connsiteY22" fmla="*/ 550697 h 1938859"/>
                  <a:gd name="connsiteX23" fmla="*/ 245800 w 842701"/>
                  <a:gd name="connsiteY23" fmla="*/ 597592 h 1938859"/>
                  <a:gd name="connsiteX24" fmla="*/ 312900 w 842701"/>
                  <a:gd name="connsiteY24" fmla="*/ 683938 h 1938859"/>
                  <a:gd name="connsiteX25" fmla="*/ 266638 w 842701"/>
                  <a:gd name="connsiteY25" fmla="*/ 758790 h 1938859"/>
                  <a:gd name="connsiteX26" fmla="*/ 285084 w 842701"/>
                  <a:gd name="connsiteY26" fmla="*/ 786212 h 1938859"/>
                  <a:gd name="connsiteX27" fmla="*/ 264387 w 842701"/>
                  <a:gd name="connsiteY27" fmla="*/ 833445 h 1938859"/>
                  <a:gd name="connsiteX28" fmla="*/ 314912 w 842701"/>
                  <a:gd name="connsiteY28" fmla="*/ 876724 h 1938859"/>
                  <a:gd name="connsiteX29" fmla="*/ 294370 w 842701"/>
                  <a:gd name="connsiteY29" fmla="*/ 940854 h 1938859"/>
                  <a:gd name="connsiteX30" fmla="*/ 327476 w 842701"/>
                  <a:gd name="connsiteY30" fmla="*/ 969514 h 1938859"/>
                  <a:gd name="connsiteX31" fmla="*/ 354335 w 842701"/>
                  <a:gd name="connsiteY31" fmla="*/ 970429 h 1938859"/>
                  <a:gd name="connsiteX32" fmla="*/ 354335 w 842701"/>
                  <a:gd name="connsiteY32" fmla="*/ 1037739 h 1938859"/>
                  <a:gd name="connsiteX33" fmla="*/ 148325 w 842701"/>
                  <a:gd name="connsiteY33" fmla="*/ 1287986 h 1938859"/>
                  <a:gd name="connsiteX34" fmla="*/ 148325 w 842701"/>
                  <a:gd name="connsiteY34" fmla="*/ 1302154 h 1938859"/>
                  <a:gd name="connsiteX35" fmla="*/ 102780 w 842701"/>
                  <a:gd name="connsiteY35" fmla="*/ 1302154 h 1938859"/>
                  <a:gd name="connsiteX36" fmla="*/ 52424 w 842701"/>
                  <a:gd name="connsiteY36" fmla="*/ 1375655 h 1938859"/>
                  <a:gd name="connsiteX37" fmla="*/ 102780 w 842701"/>
                  <a:gd name="connsiteY37" fmla="*/ 1441600 h 1938859"/>
                  <a:gd name="connsiteX38" fmla="*/ 148325 w 842701"/>
                  <a:gd name="connsiteY38" fmla="*/ 1441600 h 1938859"/>
                  <a:gd name="connsiteX39" fmla="*/ 164406 w 842701"/>
                  <a:gd name="connsiteY39" fmla="*/ 1286564 h 1938859"/>
                  <a:gd name="connsiteX40" fmla="*/ 322692 w 842701"/>
                  <a:gd name="connsiteY40" fmla="*/ 1752952 h 1938859"/>
                  <a:gd name="connsiteX41" fmla="*/ 319203 w 842701"/>
                  <a:gd name="connsiteY41" fmla="*/ 1787057 h 1938859"/>
                  <a:gd name="connsiteX42" fmla="*/ 337465 w 842701"/>
                  <a:gd name="connsiteY42" fmla="*/ 1757173 h 1938859"/>
                  <a:gd name="connsiteX43" fmla="*/ 721544 w 842701"/>
                  <a:gd name="connsiteY43" fmla="*/ 1240134 h 1938859"/>
                  <a:gd name="connsiteX44" fmla="*/ 750627 w 842701"/>
                  <a:gd name="connsiteY44" fmla="*/ 1441600 h 1938859"/>
                  <a:gd name="connsiteX45" fmla="*/ 796185 w 842701"/>
                  <a:gd name="connsiteY45" fmla="*/ 1441600 h 1938859"/>
                  <a:gd name="connsiteX46" fmla="*/ 809382 w 842701"/>
                  <a:gd name="connsiteY46" fmla="*/ 1439405 h 1938859"/>
                  <a:gd name="connsiteX47" fmla="*/ 655261 w 842701"/>
                  <a:gd name="connsiteY47" fmla="*/ 1843281 h 1938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842701" h="1938859">
                    <a:moveTo>
                      <a:pt x="655261" y="1843281"/>
                    </a:moveTo>
                    <a:cubicBezTo>
                      <a:pt x="459001" y="1950901"/>
                      <a:pt x="286631" y="1865792"/>
                      <a:pt x="274151" y="1869028"/>
                    </a:cubicBezTo>
                    <a:cubicBezTo>
                      <a:pt x="149886" y="1901206"/>
                      <a:pt x="-63511" y="1590445"/>
                      <a:pt x="-29744" y="1343533"/>
                    </a:cubicBezTo>
                    <a:cubicBezTo>
                      <a:pt x="-12494" y="1217383"/>
                      <a:pt x="54492" y="1116460"/>
                      <a:pt x="134395" y="1051373"/>
                    </a:cubicBezTo>
                    <a:cubicBezTo>
                      <a:pt x="133635" y="1049909"/>
                      <a:pt x="132918" y="1048432"/>
                      <a:pt x="132313" y="1046870"/>
                    </a:cubicBezTo>
                    <a:cubicBezTo>
                      <a:pt x="125573" y="1029536"/>
                      <a:pt x="130371" y="1009599"/>
                      <a:pt x="143569" y="991365"/>
                    </a:cubicBezTo>
                    <a:cubicBezTo>
                      <a:pt x="110181" y="986145"/>
                      <a:pt x="84714" y="969585"/>
                      <a:pt x="77581" y="944695"/>
                    </a:cubicBezTo>
                    <a:cubicBezTo>
                      <a:pt x="69589" y="916766"/>
                      <a:pt x="86712" y="885503"/>
                      <a:pt x="118764" y="862330"/>
                    </a:cubicBezTo>
                    <a:cubicBezTo>
                      <a:pt x="96787" y="854775"/>
                      <a:pt x="81436" y="841225"/>
                      <a:pt x="78257" y="823666"/>
                    </a:cubicBezTo>
                    <a:cubicBezTo>
                      <a:pt x="75316" y="807415"/>
                      <a:pt x="83336" y="790715"/>
                      <a:pt x="98770" y="776588"/>
                    </a:cubicBezTo>
                    <a:cubicBezTo>
                      <a:pt x="49596" y="759761"/>
                      <a:pt x="15758" y="724600"/>
                      <a:pt x="15758" y="683938"/>
                    </a:cubicBezTo>
                    <a:cubicBezTo>
                      <a:pt x="15758" y="647202"/>
                      <a:pt x="43363" y="614968"/>
                      <a:pt x="84926" y="596663"/>
                    </a:cubicBezTo>
                    <a:cubicBezTo>
                      <a:pt x="69632" y="584211"/>
                      <a:pt x="60430" y="568186"/>
                      <a:pt x="60430" y="550697"/>
                    </a:cubicBezTo>
                    <a:cubicBezTo>
                      <a:pt x="60430" y="524878"/>
                      <a:pt x="80465" y="502268"/>
                      <a:pt x="110547" y="489620"/>
                    </a:cubicBezTo>
                    <a:cubicBezTo>
                      <a:pt x="59585" y="472581"/>
                      <a:pt x="24411" y="436393"/>
                      <a:pt x="24411" y="394507"/>
                    </a:cubicBezTo>
                    <a:cubicBezTo>
                      <a:pt x="24411" y="361556"/>
                      <a:pt x="46177" y="332136"/>
                      <a:pt x="80268" y="312790"/>
                    </a:cubicBezTo>
                    <a:cubicBezTo>
                      <a:pt x="52480" y="285804"/>
                      <a:pt x="35090" y="247294"/>
                      <a:pt x="35090" y="204536"/>
                    </a:cubicBezTo>
                    <a:cubicBezTo>
                      <a:pt x="35090" y="122945"/>
                      <a:pt x="229170" y="88431"/>
                      <a:pt x="227172" y="10358"/>
                    </a:cubicBezTo>
                    <a:cubicBezTo>
                      <a:pt x="222951" y="-154274"/>
                      <a:pt x="317922" y="122945"/>
                      <a:pt x="317922" y="204536"/>
                    </a:cubicBezTo>
                    <a:cubicBezTo>
                      <a:pt x="317922" y="247294"/>
                      <a:pt x="300532" y="285804"/>
                      <a:pt x="272744" y="312790"/>
                    </a:cubicBezTo>
                    <a:cubicBezTo>
                      <a:pt x="306835" y="332136"/>
                      <a:pt x="328601" y="361556"/>
                      <a:pt x="328601" y="394507"/>
                    </a:cubicBezTo>
                    <a:cubicBezTo>
                      <a:pt x="328601" y="439840"/>
                      <a:pt x="287405" y="478490"/>
                      <a:pt x="229564" y="493432"/>
                    </a:cubicBezTo>
                    <a:cubicBezTo>
                      <a:pt x="255030" y="506532"/>
                      <a:pt x="271492" y="527313"/>
                      <a:pt x="271492" y="550697"/>
                    </a:cubicBezTo>
                    <a:cubicBezTo>
                      <a:pt x="271492" y="568636"/>
                      <a:pt x="261798" y="585013"/>
                      <a:pt x="245800" y="597592"/>
                    </a:cubicBezTo>
                    <a:cubicBezTo>
                      <a:pt x="286209" y="616051"/>
                      <a:pt x="312900" y="647821"/>
                      <a:pt x="312900" y="683938"/>
                    </a:cubicBezTo>
                    <a:cubicBezTo>
                      <a:pt x="312900" y="713401"/>
                      <a:pt x="295129" y="739979"/>
                      <a:pt x="266638" y="758790"/>
                    </a:cubicBezTo>
                    <a:cubicBezTo>
                      <a:pt x="276529" y="766106"/>
                      <a:pt x="283128" y="775392"/>
                      <a:pt x="285084" y="786212"/>
                    </a:cubicBezTo>
                    <a:cubicBezTo>
                      <a:pt x="288038" y="802533"/>
                      <a:pt x="279934" y="819290"/>
                      <a:pt x="264387" y="833445"/>
                    </a:cubicBezTo>
                    <a:cubicBezTo>
                      <a:pt x="290036" y="840817"/>
                      <a:pt x="308932" y="855844"/>
                      <a:pt x="314912" y="876724"/>
                    </a:cubicBezTo>
                    <a:cubicBezTo>
                      <a:pt x="320947" y="897842"/>
                      <a:pt x="312632" y="920861"/>
                      <a:pt x="294370" y="940854"/>
                    </a:cubicBezTo>
                    <a:cubicBezTo>
                      <a:pt x="309931" y="946468"/>
                      <a:pt x="321820" y="956176"/>
                      <a:pt x="327476" y="969514"/>
                    </a:cubicBezTo>
                    <a:cubicBezTo>
                      <a:pt x="336678" y="969205"/>
                      <a:pt x="345640" y="969500"/>
                      <a:pt x="354335" y="970429"/>
                    </a:cubicBezTo>
                    <a:lnTo>
                      <a:pt x="354335" y="1037739"/>
                    </a:lnTo>
                    <a:cubicBezTo>
                      <a:pt x="258252" y="1077529"/>
                      <a:pt x="148325" y="1167252"/>
                      <a:pt x="148325" y="1287986"/>
                    </a:cubicBezTo>
                    <a:lnTo>
                      <a:pt x="148325" y="1302154"/>
                    </a:lnTo>
                    <a:lnTo>
                      <a:pt x="102780" y="1302154"/>
                    </a:lnTo>
                    <a:cubicBezTo>
                      <a:pt x="75091" y="1302154"/>
                      <a:pt x="53156" y="1320163"/>
                      <a:pt x="52424" y="1375655"/>
                    </a:cubicBezTo>
                    <a:cubicBezTo>
                      <a:pt x="51917" y="1413728"/>
                      <a:pt x="75091" y="1441600"/>
                      <a:pt x="102780" y="1441600"/>
                    </a:cubicBezTo>
                    <a:lnTo>
                      <a:pt x="148325" y="1441600"/>
                    </a:lnTo>
                    <a:lnTo>
                      <a:pt x="164406" y="1286564"/>
                    </a:lnTo>
                    <a:cubicBezTo>
                      <a:pt x="164406" y="1286564"/>
                      <a:pt x="181290" y="1683306"/>
                      <a:pt x="322692" y="1752952"/>
                    </a:cubicBezTo>
                    <a:lnTo>
                      <a:pt x="319203" y="1787057"/>
                    </a:lnTo>
                    <a:lnTo>
                      <a:pt x="337465" y="1757173"/>
                    </a:lnTo>
                    <a:cubicBezTo>
                      <a:pt x="759533" y="1721295"/>
                      <a:pt x="721544" y="1240134"/>
                      <a:pt x="721544" y="1240134"/>
                    </a:cubicBezTo>
                    <a:lnTo>
                      <a:pt x="750627" y="1441600"/>
                    </a:lnTo>
                    <a:lnTo>
                      <a:pt x="796185" y="1441600"/>
                    </a:lnTo>
                    <a:cubicBezTo>
                      <a:pt x="800730" y="1441600"/>
                      <a:pt x="805162" y="1440826"/>
                      <a:pt x="809382" y="1439405"/>
                    </a:cubicBezTo>
                    <a:cubicBezTo>
                      <a:pt x="809467" y="1630404"/>
                      <a:pt x="769241" y="1780782"/>
                      <a:pt x="655261" y="1843281"/>
                    </a:cubicBezTo>
                  </a:path>
                </a:pathLst>
              </a:custGeom>
              <a:solidFill>
                <a:srgbClr val="1E1A19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9ED8437-5572-B1FD-0874-661CDAAB984C}"/>
                  </a:ext>
                </a:extLst>
              </p:cNvPr>
              <p:cNvSpPr/>
              <p:nvPr/>
            </p:nvSpPr>
            <p:spPr>
              <a:xfrm flipV="1">
                <a:off x="7136760" y="569069"/>
                <a:ext cx="65410" cy="66663"/>
              </a:xfrm>
              <a:custGeom>
                <a:avLst/>
                <a:gdLst>
                  <a:gd name="connsiteX0" fmla="*/ 1080 w 65410"/>
                  <a:gd name="connsiteY0" fmla="*/ 8704 h 66663"/>
                  <a:gd name="connsiteX1" fmla="*/ -17548 w 65410"/>
                  <a:gd name="connsiteY1" fmla="*/ -10558 h 66663"/>
                  <a:gd name="connsiteX2" fmla="*/ 1080 w 65410"/>
                  <a:gd name="connsiteY2" fmla="*/ -29819 h 66663"/>
                  <a:gd name="connsiteX3" fmla="*/ 19723 w 65410"/>
                  <a:gd name="connsiteY3" fmla="*/ -10558 h 66663"/>
                  <a:gd name="connsiteX4" fmla="*/ 1080 w 65410"/>
                  <a:gd name="connsiteY4" fmla="*/ 8704 h 66663"/>
                  <a:gd name="connsiteX5" fmla="*/ 1080 w 65410"/>
                  <a:gd name="connsiteY5" fmla="*/ -43889 h 66663"/>
                  <a:gd name="connsiteX6" fmla="*/ -31618 w 65410"/>
                  <a:gd name="connsiteY6" fmla="*/ -10558 h 66663"/>
                  <a:gd name="connsiteX7" fmla="*/ 1080 w 65410"/>
                  <a:gd name="connsiteY7" fmla="*/ 22774 h 66663"/>
                  <a:gd name="connsiteX8" fmla="*/ 33793 w 65410"/>
                  <a:gd name="connsiteY8" fmla="*/ -10558 h 66663"/>
                  <a:gd name="connsiteX9" fmla="*/ 1080 w 65410"/>
                  <a:gd name="connsiteY9" fmla="*/ -43889 h 6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410" h="66663">
                    <a:moveTo>
                      <a:pt x="1080" y="8704"/>
                    </a:moveTo>
                    <a:cubicBezTo>
                      <a:pt x="-9191" y="8704"/>
                      <a:pt x="-17548" y="65"/>
                      <a:pt x="-17548" y="-10558"/>
                    </a:cubicBezTo>
                    <a:cubicBezTo>
                      <a:pt x="-17548" y="-21181"/>
                      <a:pt x="-9191" y="-29819"/>
                      <a:pt x="1080" y="-29819"/>
                    </a:cubicBezTo>
                    <a:cubicBezTo>
                      <a:pt x="11366" y="-29819"/>
                      <a:pt x="19723" y="-21181"/>
                      <a:pt x="19723" y="-10558"/>
                    </a:cubicBezTo>
                    <a:cubicBezTo>
                      <a:pt x="19723" y="65"/>
                      <a:pt x="11366" y="8704"/>
                      <a:pt x="1080" y="8704"/>
                    </a:cubicBezTo>
                    <a:close/>
                    <a:moveTo>
                      <a:pt x="1080" y="-43889"/>
                    </a:moveTo>
                    <a:cubicBezTo>
                      <a:pt x="-16943" y="-43889"/>
                      <a:pt x="-31618" y="-28933"/>
                      <a:pt x="-31618" y="-10558"/>
                    </a:cubicBezTo>
                    <a:cubicBezTo>
                      <a:pt x="-31618" y="7817"/>
                      <a:pt x="-16943" y="22774"/>
                      <a:pt x="1080" y="22774"/>
                    </a:cubicBezTo>
                    <a:cubicBezTo>
                      <a:pt x="19118" y="22774"/>
                      <a:pt x="33793" y="7817"/>
                      <a:pt x="33793" y="-10558"/>
                    </a:cubicBezTo>
                    <a:cubicBezTo>
                      <a:pt x="33793" y="-28933"/>
                      <a:pt x="19118" y="-43889"/>
                      <a:pt x="1080" y="-43889"/>
                    </a:cubicBezTo>
                  </a:path>
                </a:pathLst>
              </a:custGeom>
              <a:solidFill>
                <a:srgbClr val="FFFF76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00FE0A3-9681-3C99-F1A9-8B9AF2AEA988}"/>
                  </a:ext>
                </a:extLst>
              </p:cNvPr>
              <p:cNvSpPr/>
              <p:nvPr/>
            </p:nvSpPr>
            <p:spPr>
              <a:xfrm flipV="1">
                <a:off x="7387415" y="673270"/>
                <a:ext cx="239454" cy="117131"/>
              </a:xfrm>
              <a:custGeom>
                <a:avLst/>
                <a:gdLst>
                  <a:gd name="connsiteX0" fmla="*/ 86022 w 239454"/>
                  <a:gd name="connsiteY0" fmla="*/ 47482 h 117131"/>
                  <a:gd name="connsiteX1" fmla="*/ -33698 w 239454"/>
                  <a:gd name="connsiteY1" fmla="*/ 74285 h 117131"/>
                  <a:gd name="connsiteX2" fmla="*/ 86022 w 239454"/>
                  <a:gd name="connsiteY2" fmla="*/ -42847 h 117131"/>
                  <a:gd name="connsiteX3" fmla="*/ 205757 w 239454"/>
                  <a:gd name="connsiteY3" fmla="*/ 74285 h 117131"/>
                  <a:gd name="connsiteX4" fmla="*/ 86022 w 239454"/>
                  <a:gd name="connsiteY4" fmla="*/ 47482 h 117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454" h="117131">
                    <a:moveTo>
                      <a:pt x="86022" y="47482"/>
                    </a:moveTo>
                    <a:cubicBezTo>
                      <a:pt x="36018" y="47482"/>
                      <a:pt x="-8007" y="55938"/>
                      <a:pt x="-33698" y="74285"/>
                    </a:cubicBezTo>
                    <a:cubicBezTo>
                      <a:pt x="-26888" y="19849"/>
                      <a:pt x="24115" y="-42847"/>
                      <a:pt x="86022" y="-42847"/>
                    </a:cubicBezTo>
                    <a:cubicBezTo>
                      <a:pt x="147944" y="-42847"/>
                      <a:pt x="198947" y="19849"/>
                      <a:pt x="205757" y="74285"/>
                    </a:cubicBezTo>
                    <a:cubicBezTo>
                      <a:pt x="180065" y="55938"/>
                      <a:pt x="136041" y="47482"/>
                      <a:pt x="86022" y="47482"/>
                    </a:cubicBezTo>
                  </a:path>
                </a:pathLst>
              </a:custGeom>
              <a:solidFill>
                <a:srgbClr val="3F1600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FB72F373-DAB6-89D5-629F-0786125A51FF}"/>
                  </a:ext>
                </a:extLst>
              </p:cNvPr>
              <p:cNvSpPr/>
              <p:nvPr/>
            </p:nvSpPr>
            <p:spPr>
              <a:xfrm flipV="1">
                <a:off x="7453177" y="767201"/>
                <a:ext cx="107930" cy="23200"/>
              </a:xfrm>
              <a:custGeom>
                <a:avLst/>
                <a:gdLst>
                  <a:gd name="connsiteX0" fmla="*/ 20260 w 107930"/>
                  <a:gd name="connsiteY0" fmla="*/ -42468 h 23200"/>
                  <a:gd name="connsiteX1" fmla="*/ 74232 w 107930"/>
                  <a:gd name="connsiteY1" fmla="*/ -26190 h 23200"/>
                  <a:gd name="connsiteX2" fmla="*/ 56659 w 107930"/>
                  <a:gd name="connsiteY2" fmla="*/ -19267 h 23200"/>
                  <a:gd name="connsiteX3" fmla="*/ -16125 w 107930"/>
                  <a:gd name="connsiteY3" fmla="*/ -19267 h 23200"/>
                  <a:gd name="connsiteX4" fmla="*/ -33698 w 107930"/>
                  <a:gd name="connsiteY4" fmla="*/ -26190 h 23200"/>
                  <a:gd name="connsiteX5" fmla="*/ 20260 w 107930"/>
                  <a:gd name="connsiteY5" fmla="*/ -42468 h 2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930" h="23200">
                    <a:moveTo>
                      <a:pt x="20260" y="-42468"/>
                    </a:moveTo>
                    <a:cubicBezTo>
                      <a:pt x="39662" y="-42468"/>
                      <a:pt x="57995" y="-36306"/>
                      <a:pt x="74232" y="-26190"/>
                    </a:cubicBezTo>
                    <a:cubicBezTo>
                      <a:pt x="70715" y="-22166"/>
                      <a:pt x="61611" y="-19267"/>
                      <a:pt x="56659" y="-19267"/>
                    </a:cubicBezTo>
                    <a:lnTo>
                      <a:pt x="-16125" y="-19267"/>
                    </a:lnTo>
                    <a:cubicBezTo>
                      <a:pt x="-21077" y="-19267"/>
                      <a:pt x="-30195" y="-22166"/>
                      <a:pt x="-33698" y="-26190"/>
                    </a:cubicBezTo>
                    <a:cubicBezTo>
                      <a:pt x="-17461" y="-36306"/>
                      <a:pt x="858" y="-42468"/>
                      <a:pt x="20260" y="-42468"/>
                    </a:cubicBezTo>
                  </a:path>
                </a:pathLst>
              </a:custGeom>
              <a:solidFill>
                <a:srgbClr val="F8F8F8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47D5F08-EFAB-5D4D-A17F-DBF4571BDE07}"/>
                  </a:ext>
                </a:extLst>
              </p:cNvPr>
              <p:cNvSpPr/>
              <p:nvPr/>
            </p:nvSpPr>
            <p:spPr>
              <a:xfrm flipV="1">
                <a:off x="7402751" y="682106"/>
                <a:ext cx="208782" cy="45234"/>
              </a:xfrm>
              <a:custGeom>
                <a:avLst/>
                <a:gdLst>
                  <a:gd name="connsiteX0" fmla="*/ 166122 w 208782"/>
                  <a:gd name="connsiteY0" fmla="*/ -13518 h 45234"/>
                  <a:gd name="connsiteX1" fmla="*/ 175085 w 208782"/>
                  <a:gd name="connsiteY1" fmla="*/ 2169 h 45234"/>
                  <a:gd name="connsiteX2" fmla="*/ 70686 w 208782"/>
                  <a:gd name="connsiteY2" fmla="*/ -15798 h 45234"/>
                  <a:gd name="connsiteX3" fmla="*/ -33698 w 208782"/>
                  <a:gd name="connsiteY3" fmla="*/ 2169 h 45234"/>
                  <a:gd name="connsiteX4" fmla="*/ -24750 w 208782"/>
                  <a:gd name="connsiteY4" fmla="*/ -13518 h 45234"/>
                  <a:gd name="connsiteX5" fmla="*/ 70686 w 208782"/>
                  <a:gd name="connsiteY5" fmla="*/ -43065 h 45234"/>
                  <a:gd name="connsiteX6" fmla="*/ 166122 w 208782"/>
                  <a:gd name="connsiteY6" fmla="*/ -13518 h 45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8782" h="45234">
                    <a:moveTo>
                      <a:pt x="166122" y="-13518"/>
                    </a:moveTo>
                    <a:cubicBezTo>
                      <a:pt x="168373" y="-9593"/>
                      <a:pt x="175085" y="2169"/>
                      <a:pt x="175085" y="2169"/>
                    </a:cubicBezTo>
                    <a:cubicBezTo>
                      <a:pt x="148915" y="-10071"/>
                      <a:pt x="111826" y="-15798"/>
                      <a:pt x="70686" y="-15798"/>
                    </a:cubicBezTo>
                    <a:cubicBezTo>
                      <a:pt x="29546" y="-15798"/>
                      <a:pt x="-7542" y="-10071"/>
                      <a:pt x="-33698" y="2169"/>
                    </a:cubicBezTo>
                    <a:cubicBezTo>
                      <a:pt x="-33698" y="2169"/>
                      <a:pt x="-26987" y="-9593"/>
                      <a:pt x="-24750" y="-13518"/>
                    </a:cubicBezTo>
                    <a:cubicBezTo>
                      <a:pt x="-22878" y="-16783"/>
                      <a:pt x="19458" y="-43065"/>
                      <a:pt x="70686" y="-43065"/>
                    </a:cubicBezTo>
                    <a:cubicBezTo>
                      <a:pt x="124546" y="-43065"/>
                      <a:pt x="164265" y="-16783"/>
                      <a:pt x="166122" y="-13518"/>
                    </a:cubicBezTo>
                  </a:path>
                </a:pathLst>
              </a:custGeom>
              <a:solidFill>
                <a:srgbClr val="F8F8F8"/>
              </a:solidFill>
              <a:ln w="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22" name="TextBox 8">
            <a:extLst>
              <a:ext uri="{FF2B5EF4-FFF2-40B4-BE49-F238E27FC236}">
                <a16:creationId xmlns:a16="http://schemas.microsoft.com/office/drawing/2014/main" id="{1CE8C849-A56B-2E13-11D5-7BB5CACCA812}"/>
              </a:ext>
            </a:extLst>
          </p:cNvPr>
          <p:cNvSpPr txBox="1"/>
          <p:nvPr/>
        </p:nvSpPr>
        <p:spPr>
          <a:xfrm>
            <a:off x="3146265" y="549617"/>
            <a:ext cx="3581400" cy="642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ts val="5624"/>
              </a:lnSpc>
            </a:pPr>
            <a:r>
              <a:rPr lang="en-US" sz="4400" spc="49" dirty="0">
                <a:solidFill>
                  <a:srgbClr val="FFFFFF"/>
                </a:solidFill>
                <a:latin typeface="Montserrat Bold"/>
              </a:rPr>
              <a:t>Out of which she can redeem 60% at the age of maturity i.e. Rs.20 Lakhs</a:t>
            </a:r>
          </a:p>
        </p:txBody>
      </p:sp>
      <p:sp>
        <p:nvSpPr>
          <p:cNvPr id="123" name="TextBox 8">
            <a:extLst>
              <a:ext uri="{FF2B5EF4-FFF2-40B4-BE49-F238E27FC236}">
                <a16:creationId xmlns:a16="http://schemas.microsoft.com/office/drawing/2014/main" id="{11ED1C7B-F968-7B01-FDAF-685CDC759D45}"/>
              </a:ext>
            </a:extLst>
          </p:cNvPr>
          <p:cNvSpPr txBox="1"/>
          <p:nvPr/>
        </p:nvSpPr>
        <p:spPr>
          <a:xfrm>
            <a:off x="12877800" y="4472045"/>
            <a:ext cx="4014564" cy="5705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ts val="5624"/>
              </a:lnSpc>
            </a:pPr>
            <a:r>
              <a:rPr lang="en-US" sz="4400" spc="49" dirty="0">
                <a:solidFill>
                  <a:srgbClr val="FFFFFF"/>
                </a:solidFill>
                <a:latin typeface="Montserrat Bold"/>
              </a:rPr>
              <a:t>And will receive a monthly pension between Rs 6000-7000 every month</a:t>
            </a:r>
          </a:p>
        </p:txBody>
      </p:sp>
    </p:spTree>
    <p:extLst>
      <p:ext uri="{BB962C8B-B14F-4D97-AF65-F5344CB8AC3E}">
        <p14:creationId xmlns:p14="http://schemas.microsoft.com/office/powerpoint/2010/main" val="1024692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22" grpId="1"/>
      <p:bldP spid="123" grpId="0"/>
      <p:bldP spid="12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60856" y="430680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6258010" y="-1043062"/>
            <a:ext cx="12278020" cy="12278020"/>
          </a:xfrm>
          <a:custGeom>
            <a:avLst/>
            <a:gdLst/>
            <a:ahLst/>
            <a:cxnLst/>
            <a:rect l="l" t="t" r="r" b="b"/>
            <a:pathLst>
              <a:path w="12278020" h="12278020">
                <a:moveTo>
                  <a:pt x="12278019" y="0"/>
                </a:moveTo>
                <a:lnTo>
                  <a:pt x="0" y="0"/>
                </a:lnTo>
                <a:lnTo>
                  <a:pt x="0" y="12278020"/>
                </a:lnTo>
                <a:lnTo>
                  <a:pt x="12278019" y="12278020"/>
                </a:lnTo>
                <a:lnTo>
                  <a:pt x="12278019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776835" y="3298585"/>
            <a:ext cx="16230600" cy="5554843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591678" y="-251280"/>
            <a:ext cx="8944351" cy="10694456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28801" r="-5054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81148" y="1152598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Ultra-Bold Italics"/>
              </a:rPr>
              <a:t>TABLE OF 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36005" y="3885389"/>
            <a:ext cx="6123635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6000" spc="49" dirty="0">
                <a:solidFill>
                  <a:srgbClr val="FFFFFF"/>
                </a:solidFill>
                <a:latin typeface="Montserrat Bold"/>
              </a:rPr>
              <a:t>SIP</a:t>
            </a:r>
          </a:p>
          <a:p>
            <a:pPr marL="269874" lvl="1">
              <a:lnSpc>
                <a:spcPts val="5624"/>
              </a:lnSpc>
            </a:pPr>
            <a:endParaRPr lang="en-US" sz="5400" spc="49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428690" y="890925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9EC6238A-41CC-ED79-99E6-2E444B286F1A}"/>
              </a:ext>
            </a:extLst>
          </p:cNvPr>
          <p:cNvSpPr txBox="1"/>
          <p:nvPr/>
        </p:nvSpPr>
        <p:spPr>
          <a:xfrm>
            <a:off x="2036004" y="4425354"/>
            <a:ext cx="6123635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ts val="5624"/>
              </a:lnSpc>
            </a:pPr>
            <a:endParaRPr lang="en-US" sz="6000" spc="49" dirty="0">
              <a:solidFill>
                <a:srgbClr val="FFFFFF"/>
              </a:solidFill>
              <a:latin typeface="Montserrat Bold"/>
            </a:endParaRP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5400" spc="49" dirty="0">
                <a:solidFill>
                  <a:srgbClr val="FFFFFF"/>
                </a:solidFill>
                <a:latin typeface="Montserrat Bold"/>
              </a:rPr>
              <a:t>NPS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29444" y="4246888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rot="2700000">
            <a:off x="-2694056" y="8916494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 rot="2700000">
            <a:off x="15593944" y="-1370506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034688" y="7005865"/>
            <a:ext cx="4626722" cy="1810294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560167" y="1554872"/>
            <a:ext cx="8253464" cy="1309890"/>
            <a:chOff x="0" y="0"/>
            <a:chExt cx="4161103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99599" y="1554872"/>
            <a:ext cx="8253464" cy="1309890"/>
            <a:chOff x="0" y="0"/>
            <a:chExt cx="4161103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783087" y="7005865"/>
            <a:ext cx="4626722" cy="1810294"/>
            <a:chOff x="0" y="0"/>
            <a:chExt cx="1687841" cy="660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531485" y="7005865"/>
            <a:ext cx="4626722" cy="1810294"/>
            <a:chOff x="0" y="0"/>
            <a:chExt cx="1687841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128765" y="1247030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 dirty="0">
                <a:solidFill>
                  <a:srgbClr val="263F6B"/>
                </a:solidFill>
                <a:latin typeface="Montserrat Ultra-Bold Italics"/>
              </a:rPr>
              <a:t>WHAT IS  SIP?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48049" y="4685130"/>
            <a:ext cx="1149679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50" dirty="0">
                <a:solidFill>
                  <a:srgbClr val="212423"/>
                </a:solidFill>
                <a:latin typeface="Montserrat"/>
              </a:rPr>
              <a:t>A type of Mutual Fund wherein one can invest a fixed amount in a mutual fund scheme at regular intervals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4601" y="7685587"/>
            <a:ext cx="382498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Rs.100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85505" y="7430060"/>
            <a:ext cx="3821886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Auto-debit every month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38584" y="7685587"/>
            <a:ext cx="3808741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Easy and Hasel Free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31194" y="3771100"/>
            <a:ext cx="4930507" cy="63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 dirty="0">
                <a:solidFill>
                  <a:srgbClr val="263F6B"/>
                </a:solidFill>
                <a:latin typeface="Montserrat Ultra-Bold"/>
              </a:rPr>
              <a:t>About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7276" y="6215189"/>
            <a:ext cx="5750819" cy="63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 dirty="0">
                <a:solidFill>
                  <a:srgbClr val="263F6B"/>
                </a:solidFill>
                <a:latin typeface="Montserrat Ultra-Bold"/>
              </a:rPr>
              <a:t>Minimum Investment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46849" y="6215189"/>
            <a:ext cx="3499197" cy="63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 dirty="0">
                <a:solidFill>
                  <a:srgbClr val="263F6B"/>
                </a:solidFill>
                <a:latin typeface="Montserrat Ultra-Bold"/>
              </a:rPr>
              <a:t>Convenience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095248" y="6215189"/>
            <a:ext cx="3499197" cy="63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 dirty="0" err="1">
                <a:solidFill>
                  <a:srgbClr val="263F6B"/>
                </a:solidFill>
                <a:latin typeface="Montserrat Ultra-Bold"/>
              </a:rPr>
              <a:t>Withdrawl</a:t>
            </a:r>
            <a:endParaRPr lang="en-US" sz="2941" spc="58" dirty="0">
              <a:solidFill>
                <a:srgbClr val="263F6B"/>
              </a:solidFill>
              <a:latin typeface="Montserrat Ultra-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072781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082240" y="1628876"/>
            <a:ext cx="4626722" cy="1810294"/>
            <a:chOff x="0" y="0"/>
            <a:chExt cx="1687841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632578" y="7448006"/>
            <a:ext cx="4626722" cy="1810294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/>
          <p:cNvSpPr/>
          <p:nvPr/>
        </p:nvSpPr>
        <p:spPr>
          <a:xfrm>
            <a:off x="6625309" y="2534023"/>
            <a:ext cx="5193656" cy="5193656"/>
          </a:xfrm>
          <a:custGeom>
            <a:avLst/>
            <a:gdLst/>
            <a:ahLst/>
            <a:cxnLst/>
            <a:rect l="l" t="t" r="r" b="b"/>
            <a:pathLst>
              <a:path w="5193656" h="5193656">
                <a:moveTo>
                  <a:pt x="0" y="0"/>
                </a:moveTo>
                <a:lnTo>
                  <a:pt x="5193656" y="0"/>
                </a:lnTo>
                <a:lnTo>
                  <a:pt x="5193656" y="5193655"/>
                </a:lnTo>
                <a:lnTo>
                  <a:pt x="0" y="5193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1707239">
            <a:off x="10339641" y="779686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1707239" flipH="1" flipV="1">
            <a:off x="6064753" y="211836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6176317" y="4529429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 dirty="0">
                <a:solidFill>
                  <a:srgbClr val="FFFFFF"/>
                </a:solidFill>
                <a:latin typeface="Montserrat Ultra-Bold Italics"/>
              </a:rPr>
              <a:t>TYPES OF SIP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6632" y="1870447"/>
            <a:ext cx="4696775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investors fix an amount for installments and keep paying it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32578" y="7689578"/>
            <a:ext cx="4626722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spc="44">
                <a:solidFill>
                  <a:srgbClr val="212423"/>
                </a:solidFill>
                <a:latin typeface="Montserrat"/>
              </a:rPr>
              <a:t>Enable investors to increase or step up the SIP amount at regular intervals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46003" y="1000125"/>
            <a:ext cx="3499197" cy="467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 dirty="0">
                <a:solidFill>
                  <a:srgbClr val="FFFFFF"/>
                </a:solidFill>
                <a:latin typeface="Montserrat Ultra-Bold"/>
              </a:rPr>
              <a:t>Regular SIP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3446" y="6783961"/>
            <a:ext cx="3824986" cy="943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>
                <a:solidFill>
                  <a:srgbClr val="FFFFFF"/>
                </a:solidFill>
                <a:latin typeface="Montserrat Ultra-Bold"/>
              </a:rPr>
              <a:t>Step-up SIP</a:t>
            </a:r>
          </a:p>
          <a:p>
            <a:pPr algn="ctr">
              <a:lnSpc>
                <a:spcPts val="3824"/>
              </a:lnSpc>
            </a:pPr>
            <a:endParaRPr lang="en-US" sz="2941" spc="58">
              <a:solidFill>
                <a:srgbClr val="FFFFFF"/>
              </a:solidFill>
              <a:latin typeface="Montserrat Ultra-Bold"/>
            </a:endParaRPr>
          </a:p>
        </p:txBody>
      </p:sp>
      <p:sp>
        <p:nvSpPr>
          <p:cNvPr id="15" name="Freeform 15"/>
          <p:cNvSpPr/>
          <p:nvPr/>
        </p:nvSpPr>
        <p:spPr>
          <a:xfrm rot="8994585" flipH="1">
            <a:off x="10512695" y="1831515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3" y="0"/>
                </a:moveTo>
                <a:lnTo>
                  <a:pt x="0" y="0"/>
                </a:lnTo>
                <a:lnTo>
                  <a:pt x="0" y="831310"/>
                </a:lnTo>
                <a:lnTo>
                  <a:pt x="1675183" y="831310"/>
                </a:lnTo>
                <a:lnTo>
                  <a:pt x="16751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>
            <a:off x="12632578" y="1642111"/>
            <a:ext cx="4626722" cy="1810294"/>
            <a:chOff x="0" y="0"/>
            <a:chExt cx="1687841" cy="660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505772" y="1731406"/>
            <a:ext cx="4626722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3" lvl="1" indent="-205106" algn="ctr">
              <a:lnSpc>
                <a:spcPts val="2660"/>
              </a:lnSpc>
              <a:buFont typeface="Arial"/>
              <a:buChar char="•"/>
            </a:pPr>
            <a:r>
              <a:rPr lang="en-US" sz="1900" spc="38">
                <a:solidFill>
                  <a:srgbClr val="212423"/>
                </a:solidFill>
                <a:latin typeface="Montserrat"/>
              </a:rPr>
              <a:t>offers flexibility to change the SIP amount as per requirement.</a:t>
            </a:r>
          </a:p>
          <a:p>
            <a:pPr marL="410213" lvl="1" indent="-205106" algn="ctr">
              <a:lnSpc>
                <a:spcPts val="2660"/>
              </a:lnSpc>
              <a:buFont typeface="Arial"/>
              <a:buChar char="•"/>
            </a:pPr>
            <a:r>
              <a:rPr lang="en-US" sz="1900" spc="38">
                <a:solidFill>
                  <a:srgbClr val="212423"/>
                </a:solidFill>
                <a:latin typeface="Montserrat"/>
              </a:rPr>
              <a:t> You can invest more when the markets are down to buy more units and vice-versa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96340" y="1013360"/>
            <a:ext cx="3499197" cy="467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>
                <a:solidFill>
                  <a:srgbClr val="FFFFFF"/>
                </a:solidFill>
                <a:latin typeface="Montserrat Ultra-Bold"/>
              </a:rPr>
              <a:t>Flexible SIP</a:t>
            </a:r>
          </a:p>
        </p:txBody>
      </p:sp>
      <p:sp>
        <p:nvSpPr>
          <p:cNvPr id="20" name="Freeform 20"/>
          <p:cNvSpPr/>
          <p:nvPr/>
        </p:nvSpPr>
        <p:spPr>
          <a:xfrm rot="-1894991" flipH="1">
            <a:off x="5956472" y="7737083"/>
            <a:ext cx="1780791" cy="883718"/>
          </a:xfrm>
          <a:custGeom>
            <a:avLst/>
            <a:gdLst/>
            <a:ahLst/>
            <a:cxnLst/>
            <a:rect l="l" t="t" r="r" b="b"/>
            <a:pathLst>
              <a:path w="1780791" h="883718">
                <a:moveTo>
                  <a:pt x="1780791" y="0"/>
                </a:moveTo>
                <a:lnTo>
                  <a:pt x="0" y="0"/>
                </a:lnTo>
                <a:lnTo>
                  <a:pt x="0" y="883718"/>
                </a:lnTo>
                <a:lnTo>
                  <a:pt x="1780791" y="883718"/>
                </a:lnTo>
                <a:lnTo>
                  <a:pt x="178079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1" name="Group 21"/>
          <p:cNvGrpSpPr/>
          <p:nvPr/>
        </p:nvGrpSpPr>
        <p:grpSpPr>
          <a:xfrm>
            <a:off x="1024462" y="7337143"/>
            <a:ext cx="4626722" cy="1810294"/>
            <a:chOff x="0" y="0"/>
            <a:chExt cx="1687841" cy="660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54410" y="7400381"/>
            <a:ext cx="4696775" cy="158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ctr">
              <a:lnSpc>
                <a:spcPts val="3220"/>
              </a:lnSpc>
              <a:buFont typeface="Arial"/>
              <a:buChar char="•"/>
            </a:pPr>
            <a:r>
              <a:rPr lang="en-US" sz="2300" spc="46">
                <a:solidFill>
                  <a:srgbClr val="212423"/>
                </a:solidFill>
                <a:latin typeface="Montserrat"/>
              </a:rPr>
              <a:t> investors declare the tenure they wish to stay invested, like for 3 years or 5 years or more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88225" y="6708393"/>
            <a:ext cx="3499197" cy="467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>
                <a:solidFill>
                  <a:srgbClr val="FFFFFF"/>
                </a:solidFill>
                <a:latin typeface="Montserrat Ultra-Bold"/>
              </a:rPr>
              <a:t>Prepetual SIP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8" grpId="0"/>
      <p:bldP spid="19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827653" y="3615305"/>
            <a:ext cx="6520080" cy="233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1"/>
              </a:lnSpc>
            </a:pPr>
            <a:r>
              <a:rPr lang="en-US" sz="6164" spc="-363">
                <a:solidFill>
                  <a:srgbClr val="263F6B"/>
                </a:solidFill>
                <a:latin typeface="Montserrat Ultra-Bold Italics"/>
              </a:rPr>
              <a:t>YEARLY RETURN ON SIP MUTUAL FUNDS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27653" y="5929654"/>
            <a:ext cx="5153535" cy="425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5"/>
              </a:lnSpc>
              <a:spcBef>
                <a:spcPct val="0"/>
              </a:spcBef>
            </a:pPr>
            <a:r>
              <a:rPr lang="en-US" sz="2688" spc="53">
                <a:solidFill>
                  <a:srgbClr val="263F6B"/>
                </a:solidFill>
                <a:latin typeface="Montserrat"/>
              </a:rPr>
              <a:t>SIPs starting from Rs.100</a:t>
            </a:r>
          </a:p>
        </p:txBody>
      </p:sp>
      <p:sp>
        <p:nvSpPr>
          <p:cNvPr id="5" name="AutoShape 5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7452893" y="7316416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-1730039" y="1733723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>
            <a:off x="1827653" y="2945296"/>
            <a:ext cx="1386321" cy="0"/>
          </a:xfrm>
          <a:prstGeom prst="line">
            <a:avLst/>
          </a:prstGeom>
          <a:ln w="76200" cap="flat">
            <a:solidFill>
              <a:srgbClr val="263F6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8815602" y="106418"/>
            <a:ext cx="8013773" cy="9785545"/>
            <a:chOff x="0" y="0"/>
            <a:chExt cx="10685031" cy="13047393"/>
          </a:xfrm>
        </p:grpSpPr>
        <p:sp>
          <p:nvSpPr>
            <p:cNvPr id="12" name="TextBox 12"/>
            <p:cNvSpPr txBox="1"/>
            <p:nvPr/>
          </p:nvSpPr>
          <p:spPr>
            <a:xfrm rot="-2700000">
              <a:off x="-283617" y="10732105"/>
              <a:ext cx="2891497" cy="471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1"/>
                </a:lnSpc>
              </a:pPr>
              <a:r>
                <a:rPr lang="en-US" sz="2179">
                  <a:solidFill>
                    <a:srgbClr val="000000"/>
                  </a:solidFill>
                  <a:latin typeface="Canva Sans"/>
                </a:rPr>
                <a:t>HDFC Index S&amp;P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 rot="-2700000">
              <a:off x="785276" y="10947115"/>
              <a:ext cx="3499635" cy="471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1"/>
                </a:lnSpc>
              </a:pPr>
              <a:r>
                <a:rPr lang="en-US" sz="2179">
                  <a:solidFill>
                    <a:srgbClr val="000000"/>
                  </a:solidFill>
                  <a:latin typeface="Canva Sans"/>
                </a:rPr>
                <a:t>ICICI Bluechip Fund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 rot="-2700000">
              <a:off x="3155173" y="10623231"/>
              <a:ext cx="2583553" cy="471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1"/>
                </a:lnSpc>
              </a:pPr>
              <a:r>
                <a:rPr lang="en-US" sz="2179">
                  <a:solidFill>
                    <a:srgbClr val="000000"/>
                  </a:solidFill>
                  <a:latin typeface="Canva Sans"/>
                </a:rPr>
                <a:t>Axis Small Cap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 rot="-2700000">
              <a:off x="4120250" y="10881242"/>
              <a:ext cx="3313320" cy="471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1"/>
                </a:lnSpc>
              </a:pPr>
              <a:r>
                <a:rPr lang="en-US" sz="2179">
                  <a:solidFill>
                    <a:srgbClr val="000000"/>
                  </a:solidFill>
                  <a:latin typeface="Canva Sans"/>
                </a:rPr>
                <a:t>ICICI Commodities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-2700000">
              <a:off x="4993508" y="11177287"/>
              <a:ext cx="4150659" cy="471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1"/>
                </a:lnSpc>
              </a:pPr>
              <a:r>
                <a:rPr lang="en-US" sz="2179">
                  <a:solidFill>
                    <a:srgbClr val="000000"/>
                  </a:solidFill>
                  <a:latin typeface="Canva Sans"/>
                </a:rPr>
                <a:t>Nippon India Small Cap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 rot="-2700000">
              <a:off x="7653935" y="10733061"/>
              <a:ext cx="2894199" cy="471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1"/>
                </a:lnSpc>
              </a:pPr>
              <a:r>
                <a:rPr lang="en-US" sz="2179">
                  <a:solidFill>
                    <a:srgbClr val="000000"/>
                  </a:solidFill>
                  <a:latin typeface="Canva Sans"/>
                </a:rPr>
                <a:t>HDFC Small Cap</a:t>
              </a:r>
            </a:p>
          </p:txBody>
        </p: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1344021" y="216804"/>
              <a:ext cx="9341010" cy="9341010"/>
              <a:chOff x="0" y="0"/>
              <a:chExt cx="10287000" cy="10287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591911" y="-38100"/>
              <a:ext cx="567596" cy="471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51"/>
                </a:lnSpc>
              </a:pPr>
              <a:r>
                <a:rPr lang="en-US" sz="2179">
                  <a:solidFill>
                    <a:srgbClr val="000000"/>
                  </a:solidFill>
                  <a:latin typeface="Canva Sans"/>
                </a:rPr>
                <a:t>50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86686" y="1830102"/>
              <a:ext cx="572822" cy="471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51"/>
                </a:lnSpc>
              </a:pPr>
              <a:r>
                <a:rPr lang="en-US" sz="2179">
                  <a:solidFill>
                    <a:srgbClr val="000000"/>
                  </a:solidFill>
                  <a:latin typeface="Canva Sans"/>
                </a:rPr>
                <a:t>40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95875" y="3698304"/>
              <a:ext cx="563632" cy="471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51"/>
                </a:lnSpc>
              </a:pPr>
              <a:r>
                <a:rPr lang="en-US" sz="2179">
                  <a:solidFill>
                    <a:srgbClr val="000000"/>
                  </a:solidFill>
                  <a:latin typeface="Canva Sans"/>
                </a:rPr>
                <a:t>30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07408" y="5566506"/>
              <a:ext cx="552100" cy="471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51"/>
                </a:lnSpc>
              </a:pPr>
              <a:r>
                <a:rPr lang="en-US" sz="2179">
                  <a:solidFill>
                    <a:srgbClr val="000000"/>
                  </a:solidFill>
                  <a:latin typeface="Canva Sans"/>
                </a:rPr>
                <a:t>20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13534" y="7434708"/>
              <a:ext cx="545973" cy="471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51"/>
                </a:lnSpc>
              </a:pPr>
              <a:r>
                <a:rPr lang="en-US" sz="2179">
                  <a:solidFill>
                    <a:srgbClr val="000000"/>
                  </a:solidFill>
                  <a:latin typeface="Canva Sans"/>
                </a:rPr>
                <a:t>10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09940" y="9302910"/>
              <a:ext cx="349567" cy="471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51"/>
                </a:lnSpc>
              </a:pPr>
              <a:r>
                <a:rPr lang="en-US" sz="2179">
                  <a:solidFill>
                    <a:srgbClr val="000000"/>
                  </a:solidFill>
                  <a:latin typeface="Canva Sans"/>
                </a:rPr>
                <a:t>0 </a:t>
              </a:r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1344021" y="1014364"/>
              <a:ext cx="9341010" cy="8543449"/>
              <a:chOff x="0" y="878332"/>
              <a:chExt cx="10287000" cy="9408668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6062980"/>
                <a:ext cx="1543050" cy="4224020"/>
              </a:xfrm>
              <a:custGeom>
                <a:avLst/>
                <a:gdLst/>
                <a:ahLst/>
                <a:cxnLst/>
                <a:rect l="l" t="t" r="r" b="b"/>
                <a:pathLst>
                  <a:path w="1543050" h="4224020">
                    <a:moveTo>
                      <a:pt x="0" y="4224020"/>
                    </a:moveTo>
                    <a:lnTo>
                      <a:pt x="0" y="123444"/>
                    </a:lnTo>
                    <a:cubicBezTo>
                      <a:pt x="0" y="90704"/>
                      <a:pt x="13006" y="59306"/>
                      <a:pt x="36156" y="36156"/>
                    </a:cubicBezTo>
                    <a:cubicBezTo>
                      <a:pt x="59306" y="13006"/>
                      <a:pt x="90705" y="0"/>
                      <a:pt x="123444" y="0"/>
                    </a:cubicBezTo>
                    <a:lnTo>
                      <a:pt x="1419606" y="0"/>
                    </a:lnTo>
                    <a:cubicBezTo>
                      <a:pt x="1452345" y="0"/>
                      <a:pt x="1483744" y="13006"/>
                      <a:pt x="1506894" y="36156"/>
                    </a:cubicBezTo>
                    <a:cubicBezTo>
                      <a:pt x="1530044" y="59306"/>
                      <a:pt x="1543050" y="90704"/>
                      <a:pt x="1543050" y="123444"/>
                    </a:cubicBezTo>
                    <a:lnTo>
                      <a:pt x="1543050" y="422402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1748790" y="5692648"/>
                <a:ext cx="1543050" cy="4594352"/>
              </a:xfrm>
              <a:custGeom>
                <a:avLst/>
                <a:gdLst/>
                <a:ahLst/>
                <a:cxnLst/>
                <a:rect l="l" t="t" r="r" b="b"/>
                <a:pathLst>
                  <a:path w="1543050" h="4594352">
                    <a:moveTo>
                      <a:pt x="0" y="4594352"/>
                    </a:moveTo>
                    <a:lnTo>
                      <a:pt x="0" y="123444"/>
                    </a:lnTo>
                    <a:cubicBezTo>
                      <a:pt x="0" y="90704"/>
                      <a:pt x="13006" y="59306"/>
                      <a:pt x="36156" y="36156"/>
                    </a:cubicBezTo>
                    <a:cubicBezTo>
                      <a:pt x="59306" y="13006"/>
                      <a:pt x="90705" y="0"/>
                      <a:pt x="123444" y="0"/>
                    </a:cubicBezTo>
                    <a:lnTo>
                      <a:pt x="1419606" y="0"/>
                    </a:lnTo>
                    <a:cubicBezTo>
                      <a:pt x="1452345" y="0"/>
                      <a:pt x="1483744" y="13005"/>
                      <a:pt x="1506894" y="36156"/>
                    </a:cubicBezTo>
                    <a:cubicBezTo>
                      <a:pt x="1530044" y="59306"/>
                      <a:pt x="1543050" y="90704"/>
                      <a:pt x="1543050" y="123444"/>
                    </a:cubicBezTo>
                    <a:lnTo>
                      <a:pt x="1543050" y="459435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3497580" y="4129024"/>
                <a:ext cx="1543050" cy="6157976"/>
              </a:xfrm>
              <a:custGeom>
                <a:avLst/>
                <a:gdLst/>
                <a:ahLst/>
                <a:cxnLst/>
                <a:rect l="l" t="t" r="r" b="b"/>
                <a:pathLst>
                  <a:path w="1543050" h="6157976">
                    <a:moveTo>
                      <a:pt x="0" y="6157976"/>
                    </a:moveTo>
                    <a:lnTo>
                      <a:pt x="0" y="123444"/>
                    </a:lnTo>
                    <a:cubicBezTo>
                      <a:pt x="0" y="90704"/>
                      <a:pt x="13006" y="59306"/>
                      <a:pt x="36156" y="36156"/>
                    </a:cubicBezTo>
                    <a:cubicBezTo>
                      <a:pt x="59306" y="13006"/>
                      <a:pt x="90704" y="0"/>
                      <a:pt x="123444" y="0"/>
                    </a:cubicBezTo>
                    <a:lnTo>
                      <a:pt x="1419606" y="0"/>
                    </a:lnTo>
                    <a:cubicBezTo>
                      <a:pt x="1452345" y="0"/>
                      <a:pt x="1483744" y="13006"/>
                      <a:pt x="1506894" y="36156"/>
                    </a:cubicBezTo>
                    <a:cubicBezTo>
                      <a:pt x="1530044" y="59306"/>
                      <a:pt x="1543050" y="90704"/>
                      <a:pt x="1543050" y="123444"/>
                    </a:cubicBezTo>
                    <a:lnTo>
                      <a:pt x="1543050" y="6157976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5246370" y="3470656"/>
                <a:ext cx="1543050" cy="6816344"/>
              </a:xfrm>
              <a:custGeom>
                <a:avLst/>
                <a:gdLst/>
                <a:ahLst/>
                <a:cxnLst/>
                <a:rect l="l" t="t" r="r" b="b"/>
                <a:pathLst>
                  <a:path w="1543050" h="6816344">
                    <a:moveTo>
                      <a:pt x="0" y="6816344"/>
                    </a:moveTo>
                    <a:lnTo>
                      <a:pt x="0" y="123444"/>
                    </a:lnTo>
                    <a:cubicBezTo>
                      <a:pt x="0" y="90705"/>
                      <a:pt x="13006" y="59306"/>
                      <a:pt x="36156" y="36156"/>
                    </a:cubicBezTo>
                    <a:cubicBezTo>
                      <a:pt x="59306" y="13006"/>
                      <a:pt x="90705" y="0"/>
                      <a:pt x="123444" y="0"/>
                    </a:cubicBezTo>
                    <a:lnTo>
                      <a:pt x="1419606" y="0"/>
                    </a:lnTo>
                    <a:cubicBezTo>
                      <a:pt x="1487783" y="0"/>
                      <a:pt x="1543050" y="55268"/>
                      <a:pt x="1543050" y="123444"/>
                    </a:cubicBezTo>
                    <a:lnTo>
                      <a:pt x="1543050" y="681634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6995160" y="2030476"/>
                <a:ext cx="1543050" cy="8256524"/>
              </a:xfrm>
              <a:custGeom>
                <a:avLst/>
                <a:gdLst/>
                <a:ahLst/>
                <a:cxnLst/>
                <a:rect l="l" t="t" r="r" b="b"/>
                <a:pathLst>
                  <a:path w="1543050" h="8256524">
                    <a:moveTo>
                      <a:pt x="0" y="8256524"/>
                    </a:moveTo>
                    <a:lnTo>
                      <a:pt x="0" y="123444"/>
                    </a:lnTo>
                    <a:cubicBezTo>
                      <a:pt x="0" y="90705"/>
                      <a:pt x="13005" y="59306"/>
                      <a:pt x="36156" y="36156"/>
                    </a:cubicBezTo>
                    <a:cubicBezTo>
                      <a:pt x="59306" y="13006"/>
                      <a:pt x="90705" y="0"/>
                      <a:pt x="123444" y="0"/>
                    </a:cubicBezTo>
                    <a:lnTo>
                      <a:pt x="1419606" y="0"/>
                    </a:lnTo>
                    <a:cubicBezTo>
                      <a:pt x="1487783" y="0"/>
                      <a:pt x="1543050" y="55268"/>
                      <a:pt x="1543050" y="123444"/>
                    </a:cubicBezTo>
                    <a:lnTo>
                      <a:pt x="1543050" y="825652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8743950" y="878332"/>
                <a:ext cx="1543050" cy="9408668"/>
              </a:xfrm>
              <a:custGeom>
                <a:avLst/>
                <a:gdLst/>
                <a:ahLst/>
                <a:cxnLst/>
                <a:rect l="l" t="t" r="r" b="b"/>
                <a:pathLst>
                  <a:path w="1543050" h="9408668">
                    <a:moveTo>
                      <a:pt x="0" y="9408668"/>
                    </a:moveTo>
                    <a:lnTo>
                      <a:pt x="0" y="123444"/>
                    </a:lnTo>
                    <a:cubicBezTo>
                      <a:pt x="0" y="55268"/>
                      <a:pt x="55268" y="0"/>
                      <a:pt x="123444" y="0"/>
                    </a:cubicBezTo>
                    <a:lnTo>
                      <a:pt x="1419606" y="0"/>
                    </a:lnTo>
                    <a:cubicBezTo>
                      <a:pt x="1487782" y="0"/>
                      <a:pt x="1543050" y="55268"/>
                      <a:pt x="1543050" y="123444"/>
                    </a:cubicBezTo>
                    <a:lnTo>
                      <a:pt x="1543050" y="940866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!!Group 46">
            <a:extLst>
              <a:ext uri="{FF2B5EF4-FFF2-40B4-BE49-F238E27FC236}">
                <a16:creationId xmlns:a16="http://schemas.microsoft.com/office/drawing/2014/main" id="{FCE74228-DCC5-4444-7DBB-EE1182CC0C5A}"/>
              </a:ext>
            </a:extLst>
          </p:cNvPr>
          <p:cNvGrpSpPr/>
          <p:nvPr/>
        </p:nvGrpSpPr>
        <p:grpSpPr>
          <a:xfrm flipH="1">
            <a:off x="1447800" y="3314700"/>
            <a:ext cx="3530602" cy="10033852"/>
            <a:chOff x="2302421" y="687548"/>
            <a:chExt cx="1664145" cy="521865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2E377EC-149D-8FB7-54DC-B6A82FA53977}"/>
                </a:ext>
              </a:extLst>
            </p:cNvPr>
            <p:cNvSpPr/>
            <p:nvPr/>
          </p:nvSpPr>
          <p:spPr>
            <a:xfrm flipV="1">
              <a:off x="3342571" y="1904161"/>
              <a:ext cx="623995" cy="1105217"/>
            </a:xfrm>
            <a:custGeom>
              <a:avLst/>
              <a:gdLst>
                <a:gd name="connsiteX0" fmla="*/ 100161 w 623995"/>
                <a:gd name="connsiteY0" fmla="*/ 1102185 h 1105217"/>
                <a:gd name="connsiteX1" fmla="*/ 621255 w 623995"/>
                <a:gd name="connsiteY1" fmla="*/ 595506 h 1105217"/>
                <a:gd name="connsiteX2" fmla="*/ 175002 w 623995"/>
                <a:gd name="connsiteY2" fmla="*/ -3033 h 1105217"/>
                <a:gd name="connsiteX3" fmla="*/ 128165 w 623995"/>
                <a:gd name="connsiteY3" fmla="*/ 61052 h 1105217"/>
                <a:gd name="connsiteX4" fmla="*/ 388756 w 623995"/>
                <a:gd name="connsiteY4" fmla="*/ 585434 h 1105217"/>
                <a:gd name="connsiteX5" fmla="*/ 37728 w 623995"/>
                <a:gd name="connsiteY5" fmla="*/ 840946 h 1105217"/>
                <a:gd name="connsiteX6" fmla="*/ 100161 w 623995"/>
                <a:gd name="connsiteY6" fmla="*/ 1102185 h 110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3995" h="1105217">
                  <a:moveTo>
                    <a:pt x="100161" y="1102185"/>
                  </a:moveTo>
                  <a:cubicBezTo>
                    <a:pt x="100161" y="1102185"/>
                    <a:pt x="650922" y="710110"/>
                    <a:pt x="621255" y="595506"/>
                  </a:cubicBezTo>
                  <a:cubicBezTo>
                    <a:pt x="621255" y="595506"/>
                    <a:pt x="440331" y="194185"/>
                    <a:pt x="175002" y="-3033"/>
                  </a:cubicBezTo>
                  <a:lnTo>
                    <a:pt x="128165" y="61052"/>
                  </a:lnTo>
                  <a:cubicBezTo>
                    <a:pt x="128165" y="61052"/>
                    <a:pt x="321344" y="407495"/>
                    <a:pt x="388756" y="585434"/>
                  </a:cubicBezTo>
                  <a:cubicBezTo>
                    <a:pt x="388756" y="585434"/>
                    <a:pt x="153996" y="745836"/>
                    <a:pt x="37728" y="840946"/>
                  </a:cubicBezTo>
                  <a:cubicBezTo>
                    <a:pt x="-78553" y="936056"/>
                    <a:pt x="100161" y="1102185"/>
                    <a:pt x="100161" y="1102185"/>
                  </a:cubicBezTo>
                </a:path>
              </a:pathLst>
            </a:custGeom>
            <a:solidFill>
              <a:srgbClr val="FCCFC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F6599E4-B159-88B4-9761-43DC76E530D0}"/>
                </a:ext>
              </a:extLst>
            </p:cNvPr>
            <p:cNvGrpSpPr/>
            <p:nvPr/>
          </p:nvGrpSpPr>
          <p:grpSpPr>
            <a:xfrm>
              <a:off x="2302421" y="687548"/>
              <a:ext cx="1425942" cy="5218650"/>
              <a:chOff x="2302421" y="687548"/>
              <a:chExt cx="1425942" cy="5218650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2A323C2-CB88-C8F1-7456-3197A20FA785}"/>
                  </a:ext>
                </a:extLst>
              </p:cNvPr>
              <p:cNvSpPr/>
              <p:nvPr/>
            </p:nvSpPr>
            <p:spPr>
              <a:xfrm flipV="1">
                <a:off x="3114713" y="1178356"/>
                <a:ext cx="613650" cy="1022860"/>
              </a:xfrm>
              <a:custGeom>
                <a:avLst/>
                <a:gdLst>
                  <a:gd name="connsiteX0" fmla="*/ 493329 w 613650"/>
                  <a:gd name="connsiteY0" fmla="*/ 986885 h 1022860"/>
                  <a:gd name="connsiteX1" fmla="*/ 557248 w 613650"/>
                  <a:gd name="connsiteY1" fmla="*/ 496957 h 1022860"/>
                  <a:gd name="connsiteX2" fmla="*/ 243152 w 613650"/>
                  <a:gd name="connsiteY2" fmla="*/ -3512 h 1022860"/>
                  <a:gd name="connsiteX3" fmla="*/ -1425 w 613650"/>
                  <a:gd name="connsiteY3" fmla="*/ 117113 h 1022860"/>
                  <a:gd name="connsiteX4" fmla="*/ 33043 w 613650"/>
                  <a:gd name="connsiteY4" fmla="*/ 581260 h 1022860"/>
                  <a:gd name="connsiteX5" fmla="*/ 249946 w 613650"/>
                  <a:gd name="connsiteY5" fmla="*/ 1019143 h 1022860"/>
                  <a:gd name="connsiteX6" fmla="*/ 493329 w 613650"/>
                  <a:gd name="connsiteY6" fmla="*/ 986885 h 102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3650" h="1022860">
                    <a:moveTo>
                      <a:pt x="493329" y="986885"/>
                    </a:moveTo>
                    <a:cubicBezTo>
                      <a:pt x="493329" y="986885"/>
                      <a:pt x="458188" y="652164"/>
                      <a:pt x="557248" y="496957"/>
                    </a:cubicBezTo>
                    <a:cubicBezTo>
                      <a:pt x="760461" y="178556"/>
                      <a:pt x="342174" y="2470"/>
                      <a:pt x="243152" y="-3512"/>
                    </a:cubicBezTo>
                    <a:cubicBezTo>
                      <a:pt x="144130" y="-9493"/>
                      <a:pt x="-1425" y="117113"/>
                      <a:pt x="-1425" y="117113"/>
                    </a:cubicBezTo>
                    <a:lnTo>
                      <a:pt x="33043" y="581260"/>
                    </a:lnTo>
                    <a:lnTo>
                      <a:pt x="249946" y="1019143"/>
                    </a:lnTo>
                    <a:lnTo>
                      <a:pt x="493329" y="986885"/>
                    </a:lnTo>
                  </a:path>
                </a:pathLst>
              </a:custGeom>
              <a:solidFill>
                <a:srgbClr val="B299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83911C4-F489-573C-68EB-7281B3C8119A}"/>
                  </a:ext>
                </a:extLst>
              </p:cNvPr>
              <p:cNvSpPr/>
              <p:nvPr/>
            </p:nvSpPr>
            <p:spPr>
              <a:xfrm flipV="1">
                <a:off x="2528742" y="736673"/>
                <a:ext cx="621484" cy="1455675"/>
              </a:xfrm>
              <a:custGeom>
                <a:avLst/>
                <a:gdLst>
                  <a:gd name="connsiteX0" fmla="*/ 515207 w 621484"/>
                  <a:gd name="connsiteY0" fmla="*/ 1425479 h 1455675"/>
                  <a:gd name="connsiteX1" fmla="*/ 238106 w 621484"/>
                  <a:gd name="connsiteY1" fmla="*/ 1391201 h 1455675"/>
                  <a:gd name="connsiteX2" fmla="*/ 85109 w 621484"/>
                  <a:gd name="connsiteY2" fmla="*/ 768279 h 1455675"/>
                  <a:gd name="connsiteX3" fmla="*/ 223412 w 621484"/>
                  <a:gd name="connsiteY3" fmla="*/ 12553 h 1455675"/>
                  <a:gd name="connsiteX4" fmla="*/ 620440 w 621484"/>
                  <a:gd name="connsiteY4" fmla="*/ 146665 h 1455675"/>
                  <a:gd name="connsiteX5" fmla="*/ 515207 w 621484"/>
                  <a:gd name="connsiteY5" fmla="*/ 1425479 h 1455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1484" h="1455675">
                    <a:moveTo>
                      <a:pt x="515207" y="1425479"/>
                    </a:moveTo>
                    <a:cubicBezTo>
                      <a:pt x="515207" y="1425479"/>
                      <a:pt x="398825" y="1503254"/>
                      <a:pt x="238106" y="1391201"/>
                    </a:cubicBezTo>
                    <a:cubicBezTo>
                      <a:pt x="77400" y="1279162"/>
                      <a:pt x="83509" y="1012132"/>
                      <a:pt x="85109" y="768279"/>
                    </a:cubicBezTo>
                    <a:cubicBezTo>
                      <a:pt x="86709" y="524439"/>
                      <a:pt x="-182726" y="88270"/>
                      <a:pt x="223412" y="12553"/>
                    </a:cubicBezTo>
                    <a:cubicBezTo>
                      <a:pt x="629558" y="-63152"/>
                      <a:pt x="620440" y="146665"/>
                      <a:pt x="620440" y="146665"/>
                    </a:cubicBezTo>
                    <a:lnTo>
                      <a:pt x="515207" y="1425479"/>
                    </a:lnTo>
                  </a:path>
                </a:pathLst>
              </a:custGeom>
              <a:solidFill>
                <a:srgbClr val="B299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052B59C-C850-3A49-CB0F-610F43974894}"/>
                  </a:ext>
                </a:extLst>
              </p:cNvPr>
              <p:cNvSpPr/>
              <p:nvPr/>
            </p:nvSpPr>
            <p:spPr>
              <a:xfrm flipV="1">
                <a:off x="3088665" y="5478462"/>
                <a:ext cx="285016" cy="427736"/>
              </a:xfrm>
              <a:custGeom>
                <a:avLst/>
                <a:gdLst>
                  <a:gd name="connsiteX0" fmla="*/ 276632 w 285016"/>
                  <a:gd name="connsiteY0" fmla="*/ 420632 h 427736"/>
                  <a:gd name="connsiteX1" fmla="*/ 260757 w 285016"/>
                  <a:gd name="connsiteY1" fmla="*/ 67244 h 427736"/>
                  <a:gd name="connsiteX2" fmla="*/ -1295 w 285016"/>
                  <a:gd name="connsiteY2" fmla="*/ 67244 h 427736"/>
                  <a:gd name="connsiteX3" fmla="*/ 86056 w 285016"/>
                  <a:gd name="connsiteY3" fmla="*/ 427591 h 427736"/>
                  <a:gd name="connsiteX4" fmla="*/ 276632 w 285016"/>
                  <a:gd name="connsiteY4" fmla="*/ 420632 h 42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016" h="427736">
                    <a:moveTo>
                      <a:pt x="276632" y="420632"/>
                    </a:moveTo>
                    <a:cubicBezTo>
                      <a:pt x="276632" y="420632"/>
                      <a:pt x="300457" y="199269"/>
                      <a:pt x="260757" y="67244"/>
                    </a:cubicBezTo>
                    <a:cubicBezTo>
                      <a:pt x="260757" y="67244"/>
                      <a:pt x="26378" y="-84382"/>
                      <a:pt x="-1295" y="67244"/>
                    </a:cubicBezTo>
                    <a:lnTo>
                      <a:pt x="86056" y="427591"/>
                    </a:lnTo>
                    <a:lnTo>
                      <a:pt x="276632" y="420632"/>
                    </a:lnTo>
                  </a:path>
                </a:pathLst>
              </a:custGeom>
              <a:solidFill>
                <a:srgbClr val="1A222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0F3585B-72C6-FD2E-28AA-58D33D1FDB1C}"/>
                  </a:ext>
                </a:extLst>
              </p:cNvPr>
              <p:cNvSpPr/>
              <p:nvPr/>
            </p:nvSpPr>
            <p:spPr>
              <a:xfrm flipV="1">
                <a:off x="3136303" y="5094883"/>
                <a:ext cx="280022" cy="661737"/>
              </a:xfrm>
              <a:custGeom>
                <a:avLst/>
                <a:gdLst>
                  <a:gd name="connsiteX0" fmla="*/ 148941 w 280022"/>
                  <a:gd name="connsiteY0" fmla="*/ 647600 h 661737"/>
                  <a:gd name="connsiteX1" fmla="*/ 23236 w 280022"/>
                  <a:gd name="connsiteY1" fmla="*/ 661354 h 661737"/>
                  <a:gd name="connsiteX2" fmla="*/ 38387 w 280022"/>
                  <a:gd name="connsiteY2" fmla="*/ 277776 h 661737"/>
                  <a:gd name="connsiteX3" fmla="*/ -1326 w 280022"/>
                  <a:gd name="connsiteY3" fmla="*/ 49454 h 661737"/>
                  <a:gd name="connsiteX4" fmla="*/ 154846 w 280022"/>
                  <a:gd name="connsiteY4" fmla="*/ 19347 h 661737"/>
                  <a:gd name="connsiteX5" fmla="*/ 213088 w 280022"/>
                  <a:gd name="connsiteY5" fmla="*/ 145736 h 661737"/>
                  <a:gd name="connsiteX6" fmla="*/ 278696 w 280022"/>
                  <a:gd name="connsiteY6" fmla="*/ 634748 h 661737"/>
                  <a:gd name="connsiteX7" fmla="*/ 148941 w 280022"/>
                  <a:gd name="connsiteY7" fmla="*/ 647600 h 661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022" h="661737">
                    <a:moveTo>
                      <a:pt x="148941" y="647600"/>
                    </a:moveTo>
                    <a:cubicBezTo>
                      <a:pt x="107018" y="652033"/>
                      <a:pt x="65121" y="656643"/>
                      <a:pt x="23236" y="661354"/>
                    </a:cubicBezTo>
                    <a:cubicBezTo>
                      <a:pt x="33574" y="447410"/>
                      <a:pt x="38387" y="277776"/>
                      <a:pt x="38387" y="277776"/>
                    </a:cubicBezTo>
                    <a:lnTo>
                      <a:pt x="-1326" y="49454"/>
                    </a:lnTo>
                    <a:cubicBezTo>
                      <a:pt x="-1326" y="49454"/>
                      <a:pt x="56916" y="-38568"/>
                      <a:pt x="154846" y="19347"/>
                    </a:cubicBezTo>
                    <a:cubicBezTo>
                      <a:pt x="191905" y="26291"/>
                      <a:pt x="213088" y="145736"/>
                      <a:pt x="213088" y="145736"/>
                    </a:cubicBezTo>
                    <a:cubicBezTo>
                      <a:pt x="213088" y="145736"/>
                      <a:pt x="237955" y="399532"/>
                      <a:pt x="278696" y="634748"/>
                    </a:cubicBezTo>
                    <a:cubicBezTo>
                      <a:pt x="235390" y="638736"/>
                      <a:pt x="192133" y="643016"/>
                      <a:pt x="148941" y="647600"/>
                    </a:cubicBezTo>
                  </a:path>
                </a:pathLst>
              </a:custGeom>
              <a:solidFill>
                <a:srgbClr val="1A222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995E27-91F3-9CB6-0170-844BE2DBAA59}"/>
                  </a:ext>
                </a:extLst>
              </p:cNvPr>
              <p:cNvSpPr/>
              <p:nvPr/>
            </p:nvSpPr>
            <p:spPr>
              <a:xfrm flipV="1">
                <a:off x="2402309" y="5028450"/>
                <a:ext cx="476857" cy="749919"/>
              </a:xfrm>
              <a:custGeom>
                <a:avLst/>
                <a:gdLst>
                  <a:gd name="connsiteX0" fmla="*/ 458147 w 476857"/>
                  <a:gd name="connsiteY0" fmla="*/ 721386 h 749919"/>
                  <a:gd name="connsiteX1" fmla="*/ 222232 w 476857"/>
                  <a:gd name="connsiteY1" fmla="*/ 749516 h 749919"/>
                  <a:gd name="connsiteX2" fmla="*/ 203601 w 476857"/>
                  <a:gd name="connsiteY2" fmla="*/ 317017 h 749919"/>
                  <a:gd name="connsiteX3" fmla="*/ -892 w 476857"/>
                  <a:gd name="connsiteY3" fmla="*/ -403 h 749919"/>
                  <a:gd name="connsiteX4" fmla="*/ 145034 w 476857"/>
                  <a:gd name="connsiteY4" fmla="*/ -403 h 749919"/>
                  <a:gd name="connsiteX5" fmla="*/ 362948 w 476857"/>
                  <a:gd name="connsiteY5" fmla="*/ 197498 h 749919"/>
                  <a:gd name="connsiteX6" fmla="*/ 475965 w 476857"/>
                  <a:gd name="connsiteY6" fmla="*/ 718897 h 749919"/>
                  <a:gd name="connsiteX7" fmla="*/ 458147 w 476857"/>
                  <a:gd name="connsiteY7" fmla="*/ 721386 h 74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857" h="749919">
                    <a:moveTo>
                      <a:pt x="458147" y="721386"/>
                    </a:moveTo>
                    <a:cubicBezTo>
                      <a:pt x="379572" y="733032"/>
                      <a:pt x="301023" y="744030"/>
                      <a:pt x="222232" y="749516"/>
                    </a:cubicBezTo>
                    <a:cubicBezTo>
                      <a:pt x="212745" y="514795"/>
                      <a:pt x="203601" y="317017"/>
                      <a:pt x="203601" y="317017"/>
                    </a:cubicBezTo>
                    <a:lnTo>
                      <a:pt x="-892" y="-403"/>
                    </a:lnTo>
                    <a:lnTo>
                      <a:pt x="145034" y="-403"/>
                    </a:lnTo>
                    <a:lnTo>
                      <a:pt x="362948" y="197498"/>
                    </a:lnTo>
                    <a:cubicBezTo>
                      <a:pt x="362948" y="197498"/>
                      <a:pt x="415894" y="472301"/>
                      <a:pt x="475965" y="718897"/>
                    </a:cubicBezTo>
                    <a:cubicBezTo>
                      <a:pt x="470021" y="719760"/>
                      <a:pt x="464078" y="720522"/>
                      <a:pt x="458147" y="721386"/>
                    </a:cubicBezTo>
                  </a:path>
                </a:pathLst>
              </a:custGeom>
              <a:solidFill>
                <a:srgbClr val="1A222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D43A90D-423A-C91D-BF14-C91C98306CEE}"/>
                  </a:ext>
                </a:extLst>
              </p:cNvPr>
              <p:cNvSpPr/>
              <p:nvPr/>
            </p:nvSpPr>
            <p:spPr>
              <a:xfrm flipV="1">
                <a:off x="2302421" y="5492139"/>
                <a:ext cx="497913" cy="385522"/>
              </a:xfrm>
              <a:custGeom>
                <a:avLst/>
                <a:gdLst>
                  <a:gd name="connsiteX0" fmla="*/ 451136 w 497913"/>
                  <a:gd name="connsiteY0" fmla="*/ 385371 h 385522"/>
                  <a:gd name="connsiteX1" fmla="*/ 492830 w 497913"/>
                  <a:gd name="connsiteY1" fmla="*/ 239435 h 385522"/>
                  <a:gd name="connsiteX2" fmla="*/ 437230 w 497913"/>
                  <a:gd name="connsiteY2" fmla="*/ 15761 h 385522"/>
                  <a:gd name="connsiteX3" fmla="*/ 409442 w 497913"/>
                  <a:gd name="connsiteY3" fmla="*/ 18074 h 385522"/>
                  <a:gd name="connsiteX4" fmla="*/ 406292 w 497913"/>
                  <a:gd name="connsiteY4" fmla="*/ 129312 h 385522"/>
                  <a:gd name="connsiteX5" fmla="*/ 314471 w 497913"/>
                  <a:gd name="connsiteY5" fmla="*/ 27331 h 385522"/>
                  <a:gd name="connsiteX6" fmla="*/ 1772 w 497913"/>
                  <a:gd name="connsiteY6" fmla="*/ 27331 h 385522"/>
                  <a:gd name="connsiteX7" fmla="*/ 117586 w 497913"/>
                  <a:gd name="connsiteY7" fmla="*/ 136198 h 385522"/>
                  <a:gd name="connsiteX8" fmla="*/ 251938 w 497913"/>
                  <a:gd name="connsiteY8" fmla="*/ 147792 h 385522"/>
                  <a:gd name="connsiteX9" fmla="*/ 451136 w 497913"/>
                  <a:gd name="connsiteY9" fmla="*/ 385371 h 38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913" h="385522">
                    <a:moveTo>
                      <a:pt x="451136" y="385371"/>
                    </a:moveTo>
                    <a:cubicBezTo>
                      <a:pt x="451136" y="385371"/>
                      <a:pt x="513671" y="327458"/>
                      <a:pt x="492830" y="239435"/>
                    </a:cubicBezTo>
                    <a:cubicBezTo>
                      <a:pt x="471977" y="151424"/>
                      <a:pt x="437230" y="15761"/>
                      <a:pt x="437230" y="15761"/>
                    </a:cubicBezTo>
                    <a:lnTo>
                      <a:pt x="409442" y="18074"/>
                    </a:lnTo>
                    <a:lnTo>
                      <a:pt x="406292" y="129312"/>
                    </a:lnTo>
                    <a:cubicBezTo>
                      <a:pt x="406292" y="129312"/>
                      <a:pt x="346894" y="38915"/>
                      <a:pt x="314471" y="27331"/>
                    </a:cubicBezTo>
                    <a:cubicBezTo>
                      <a:pt x="282041" y="15761"/>
                      <a:pt x="24935" y="-28257"/>
                      <a:pt x="1772" y="27331"/>
                    </a:cubicBezTo>
                    <a:cubicBezTo>
                      <a:pt x="-21385" y="82933"/>
                      <a:pt x="117586" y="136198"/>
                      <a:pt x="117586" y="136198"/>
                    </a:cubicBezTo>
                    <a:cubicBezTo>
                      <a:pt x="117586" y="136198"/>
                      <a:pt x="182445" y="96828"/>
                      <a:pt x="251938" y="147792"/>
                    </a:cubicBezTo>
                    <a:cubicBezTo>
                      <a:pt x="321418" y="198746"/>
                      <a:pt x="451136" y="385371"/>
                      <a:pt x="451136" y="385371"/>
                    </a:cubicBezTo>
                  </a:path>
                </a:pathLst>
              </a:custGeom>
              <a:solidFill>
                <a:srgbClr val="1A222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C7EA835-5DCD-747F-6D6B-C686D223080C}"/>
                  </a:ext>
                </a:extLst>
              </p:cNvPr>
              <p:cNvSpPr/>
              <p:nvPr/>
            </p:nvSpPr>
            <p:spPr>
              <a:xfrm flipV="1">
                <a:off x="2514786" y="3168319"/>
                <a:ext cx="94403" cy="259204"/>
              </a:xfrm>
              <a:custGeom>
                <a:avLst/>
                <a:gdLst>
                  <a:gd name="connsiteX0" fmla="*/ 19970 w 94403"/>
                  <a:gd name="connsiteY0" fmla="*/ 250140 h 259204"/>
                  <a:gd name="connsiteX1" fmla="*/ 27347 w 94403"/>
                  <a:gd name="connsiteY1" fmla="*/ 18632 h 259204"/>
                  <a:gd name="connsiteX2" fmla="*/ 93565 w 94403"/>
                  <a:gd name="connsiteY2" fmla="*/ 256922 h 259204"/>
                  <a:gd name="connsiteX3" fmla="*/ 19970 w 94403"/>
                  <a:gd name="connsiteY3" fmla="*/ 250140 h 25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403" h="259204">
                    <a:moveTo>
                      <a:pt x="19970" y="250140"/>
                    </a:moveTo>
                    <a:cubicBezTo>
                      <a:pt x="19970" y="250140"/>
                      <a:pt x="-31435" y="126785"/>
                      <a:pt x="27347" y="18632"/>
                    </a:cubicBezTo>
                    <a:cubicBezTo>
                      <a:pt x="86129" y="-89509"/>
                      <a:pt x="93565" y="256922"/>
                      <a:pt x="93565" y="256922"/>
                    </a:cubicBezTo>
                    <a:lnTo>
                      <a:pt x="19970" y="250140"/>
                    </a:lnTo>
                  </a:path>
                </a:pathLst>
              </a:custGeom>
              <a:solidFill>
                <a:srgbClr val="FCCFC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038359C-AE97-5A74-2AAE-26EA43E985BC}"/>
                  </a:ext>
                </a:extLst>
              </p:cNvPr>
              <p:cNvSpPr/>
              <p:nvPr/>
            </p:nvSpPr>
            <p:spPr>
              <a:xfrm flipV="1">
                <a:off x="2536661" y="2086901"/>
                <a:ext cx="443825" cy="1153070"/>
              </a:xfrm>
              <a:custGeom>
                <a:avLst/>
                <a:gdLst>
                  <a:gd name="connsiteX0" fmla="*/ 260900 w 443825"/>
                  <a:gd name="connsiteY0" fmla="*/ 1150223 h 1153070"/>
                  <a:gd name="connsiteX1" fmla="*/ -972 w 443825"/>
                  <a:gd name="connsiteY1" fmla="*/ 18361 h 1153070"/>
                  <a:gd name="connsiteX2" fmla="*/ 105059 w 443825"/>
                  <a:gd name="connsiteY2" fmla="*/ -2848 h 1153070"/>
                  <a:gd name="connsiteX3" fmla="*/ 442853 w 443825"/>
                  <a:gd name="connsiteY3" fmla="*/ 1075585 h 1153070"/>
                  <a:gd name="connsiteX4" fmla="*/ 260900 w 443825"/>
                  <a:gd name="connsiteY4" fmla="*/ 1150223 h 115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825" h="1153070">
                    <a:moveTo>
                      <a:pt x="260900" y="1150223"/>
                    </a:moveTo>
                    <a:lnTo>
                      <a:pt x="-972" y="18361"/>
                    </a:lnTo>
                    <a:lnTo>
                      <a:pt x="105059" y="-2848"/>
                    </a:lnTo>
                    <a:lnTo>
                      <a:pt x="442853" y="1075585"/>
                    </a:lnTo>
                    <a:lnTo>
                      <a:pt x="260900" y="1150223"/>
                    </a:lnTo>
                  </a:path>
                </a:pathLst>
              </a:custGeom>
              <a:solidFill>
                <a:srgbClr val="FCCFC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755BD7E-B954-1064-28CD-9F0B21E9C0F5}"/>
                  </a:ext>
                </a:extLst>
              </p:cNvPr>
              <p:cNvSpPr/>
              <p:nvPr/>
            </p:nvSpPr>
            <p:spPr>
              <a:xfrm flipV="1">
                <a:off x="2536880" y="2600235"/>
                <a:ext cx="1069305" cy="2869657"/>
              </a:xfrm>
              <a:custGeom>
                <a:avLst/>
                <a:gdLst>
                  <a:gd name="connsiteX0" fmla="*/ 755564 w 1069305"/>
                  <a:gd name="connsiteY0" fmla="*/ 2828994 h 2869657"/>
                  <a:gd name="connsiteX1" fmla="*/ 293424 w 1069305"/>
                  <a:gd name="connsiteY1" fmla="*/ 2868034 h 2869657"/>
                  <a:gd name="connsiteX2" fmla="*/ 82058 w 1069305"/>
                  <a:gd name="connsiteY2" fmla="*/ 1175949 h 2869657"/>
                  <a:gd name="connsiteX3" fmla="*/ 19068 w 1069305"/>
                  <a:gd name="connsiteY3" fmla="*/ 62286 h 2869657"/>
                  <a:gd name="connsiteX4" fmla="*/ 341658 w 1069305"/>
                  <a:gd name="connsiteY4" fmla="*/ 7319 h 2869657"/>
                  <a:gd name="connsiteX5" fmla="*/ 437505 w 1069305"/>
                  <a:gd name="connsiteY5" fmla="*/ 632097 h 2869657"/>
                  <a:gd name="connsiteX6" fmla="*/ 379035 w 1069305"/>
                  <a:gd name="connsiteY6" fmla="*/ 1159630 h 2869657"/>
                  <a:gd name="connsiteX7" fmla="*/ 488381 w 1069305"/>
                  <a:gd name="connsiteY7" fmla="*/ 1932387 h 2869657"/>
                  <a:gd name="connsiteX8" fmla="*/ 492953 w 1069305"/>
                  <a:gd name="connsiteY8" fmla="*/ 1931548 h 2869657"/>
                  <a:gd name="connsiteX9" fmla="*/ 528539 w 1069305"/>
                  <a:gd name="connsiteY9" fmla="*/ 1092637 h 2869657"/>
                  <a:gd name="connsiteX10" fmla="*/ 600586 w 1069305"/>
                  <a:gd name="connsiteY10" fmla="*/ 34867 h 2869657"/>
                  <a:gd name="connsiteX11" fmla="*/ 915775 w 1069305"/>
                  <a:gd name="connsiteY11" fmla="*/ 40850 h 2869657"/>
                  <a:gd name="connsiteX12" fmla="*/ 949074 w 1069305"/>
                  <a:gd name="connsiteY12" fmla="*/ 565016 h 2869657"/>
                  <a:gd name="connsiteX13" fmla="*/ 840286 w 1069305"/>
                  <a:gd name="connsiteY13" fmla="*/ 1113402 h 2869657"/>
                  <a:gd name="connsiteX14" fmla="*/ 839829 w 1069305"/>
                  <a:gd name="connsiteY14" fmla="*/ 1120018 h 2869657"/>
                  <a:gd name="connsiteX15" fmla="*/ 1067603 w 1069305"/>
                  <a:gd name="connsiteY15" fmla="*/ 2114327 h 2869657"/>
                  <a:gd name="connsiteX16" fmla="*/ 755564 w 1069305"/>
                  <a:gd name="connsiteY16" fmla="*/ 2828994 h 286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69305" h="2869657">
                    <a:moveTo>
                      <a:pt x="755564" y="2828994"/>
                    </a:moveTo>
                    <a:lnTo>
                      <a:pt x="293424" y="2868034"/>
                    </a:lnTo>
                    <a:cubicBezTo>
                      <a:pt x="-207483" y="2149252"/>
                      <a:pt x="82058" y="1175949"/>
                      <a:pt x="82058" y="1175949"/>
                    </a:cubicBezTo>
                    <a:cubicBezTo>
                      <a:pt x="87747" y="1027778"/>
                      <a:pt x="37379" y="314279"/>
                      <a:pt x="19068" y="62286"/>
                    </a:cubicBezTo>
                    <a:cubicBezTo>
                      <a:pt x="129276" y="-311"/>
                      <a:pt x="277435" y="-13011"/>
                      <a:pt x="341658" y="7319"/>
                    </a:cubicBezTo>
                    <a:cubicBezTo>
                      <a:pt x="375809" y="147541"/>
                      <a:pt x="419586" y="441737"/>
                      <a:pt x="437505" y="632097"/>
                    </a:cubicBezTo>
                    <a:cubicBezTo>
                      <a:pt x="463477" y="908017"/>
                      <a:pt x="408537" y="1096701"/>
                      <a:pt x="379035" y="1159630"/>
                    </a:cubicBezTo>
                    <a:cubicBezTo>
                      <a:pt x="400904" y="1223981"/>
                      <a:pt x="463972" y="1659425"/>
                      <a:pt x="488381" y="1932387"/>
                    </a:cubicBezTo>
                    <a:lnTo>
                      <a:pt x="492953" y="1931548"/>
                    </a:lnTo>
                    <a:cubicBezTo>
                      <a:pt x="471135" y="1513375"/>
                      <a:pt x="490642" y="1251438"/>
                      <a:pt x="528539" y="1092637"/>
                    </a:cubicBezTo>
                    <a:cubicBezTo>
                      <a:pt x="572328" y="816463"/>
                      <a:pt x="594884" y="208463"/>
                      <a:pt x="600586" y="34867"/>
                    </a:cubicBezTo>
                    <a:cubicBezTo>
                      <a:pt x="667731" y="28160"/>
                      <a:pt x="794172" y="-26232"/>
                      <a:pt x="915775" y="40850"/>
                    </a:cubicBezTo>
                    <a:cubicBezTo>
                      <a:pt x="935993" y="205339"/>
                      <a:pt x="938025" y="402671"/>
                      <a:pt x="949074" y="565016"/>
                    </a:cubicBezTo>
                    <a:cubicBezTo>
                      <a:pt x="972912" y="915155"/>
                      <a:pt x="840286" y="1113402"/>
                      <a:pt x="840286" y="1113402"/>
                    </a:cubicBezTo>
                    <a:cubicBezTo>
                      <a:pt x="840159" y="1115662"/>
                      <a:pt x="839968" y="1117808"/>
                      <a:pt x="839829" y="1120018"/>
                    </a:cubicBezTo>
                    <a:cubicBezTo>
                      <a:pt x="910199" y="1355870"/>
                      <a:pt x="1056072" y="1869788"/>
                      <a:pt x="1067603" y="2114327"/>
                    </a:cubicBezTo>
                    <a:cubicBezTo>
                      <a:pt x="1082843" y="2437605"/>
                      <a:pt x="755564" y="2828994"/>
                      <a:pt x="755564" y="2828994"/>
                    </a:cubicBezTo>
                  </a:path>
                </a:pathLst>
              </a:custGeom>
              <a:solidFill>
                <a:srgbClr val="34444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8631973-840B-B800-781F-FC92491D0727}"/>
                  </a:ext>
                </a:extLst>
              </p:cNvPr>
              <p:cNvSpPr/>
              <p:nvPr/>
            </p:nvSpPr>
            <p:spPr>
              <a:xfrm flipV="1">
                <a:off x="3032620" y="1630781"/>
                <a:ext cx="172415" cy="309079"/>
              </a:xfrm>
              <a:custGeom>
                <a:avLst/>
                <a:gdLst>
                  <a:gd name="connsiteX0" fmla="*/ 152718 w 172415"/>
                  <a:gd name="connsiteY0" fmla="*/ 305448 h 309079"/>
                  <a:gd name="connsiteX1" fmla="*/ 171197 w 172415"/>
                  <a:gd name="connsiteY1" fmla="*/ 28372 h 309079"/>
                  <a:gd name="connsiteX2" fmla="*/ 13310 w 172415"/>
                  <a:gd name="connsiteY2" fmla="*/ -3632 h 309079"/>
                  <a:gd name="connsiteX3" fmla="*/ -1218 w 172415"/>
                  <a:gd name="connsiteY3" fmla="*/ 270827 h 309079"/>
                  <a:gd name="connsiteX4" fmla="*/ 152718 w 172415"/>
                  <a:gd name="connsiteY4" fmla="*/ 305448 h 309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15" h="309079">
                    <a:moveTo>
                      <a:pt x="152718" y="305448"/>
                    </a:moveTo>
                    <a:lnTo>
                      <a:pt x="171197" y="28372"/>
                    </a:lnTo>
                    <a:lnTo>
                      <a:pt x="13310" y="-3632"/>
                    </a:lnTo>
                    <a:lnTo>
                      <a:pt x="-1218" y="270827"/>
                    </a:lnTo>
                    <a:lnTo>
                      <a:pt x="152718" y="305448"/>
                    </a:lnTo>
                  </a:path>
                </a:pathLst>
              </a:custGeom>
              <a:solidFill>
                <a:srgbClr val="E6B3A5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9877586-9742-51BE-EF95-0994FA49C010}"/>
                  </a:ext>
                </a:extLst>
              </p:cNvPr>
              <p:cNvSpPr/>
              <p:nvPr/>
            </p:nvSpPr>
            <p:spPr>
              <a:xfrm flipV="1">
                <a:off x="2722207" y="865431"/>
                <a:ext cx="718105" cy="936375"/>
              </a:xfrm>
              <a:custGeom>
                <a:avLst/>
                <a:gdLst>
                  <a:gd name="connsiteX0" fmla="*/ 5347 w 718105"/>
                  <a:gd name="connsiteY0" fmla="*/ 581023 h 936375"/>
                  <a:gd name="connsiteX1" fmla="*/ 233299 w 718105"/>
                  <a:gd name="connsiteY1" fmla="*/ 4151 h 936375"/>
                  <a:gd name="connsiteX2" fmla="*/ 715747 w 718105"/>
                  <a:gd name="connsiteY2" fmla="*/ 475918 h 936375"/>
                  <a:gd name="connsiteX3" fmla="*/ 336131 w 718105"/>
                  <a:gd name="connsiteY3" fmla="*/ 931848 h 936375"/>
                  <a:gd name="connsiteX4" fmla="*/ 5347 w 718105"/>
                  <a:gd name="connsiteY4" fmla="*/ 581023 h 93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105" h="936375">
                    <a:moveTo>
                      <a:pt x="5347" y="581023"/>
                    </a:moveTo>
                    <a:cubicBezTo>
                      <a:pt x="5347" y="581023"/>
                      <a:pt x="-61659" y="76947"/>
                      <a:pt x="233299" y="4151"/>
                    </a:cubicBezTo>
                    <a:cubicBezTo>
                      <a:pt x="442798" y="-47551"/>
                      <a:pt x="737781" y="149921"/>
                      <a:pt x="715747" y="475918"/>
                    </a:cubicBezTo>
                    <a:cubicBezTo>
                      <a:pt x="693725" y="801914"/>
                      <a:pt x="483032" y="941779"/>
                      <a:pt x="336131" y="931848"/>
                    </a:cubicBezTo>
                    <a:cubicBezTo>
                      <a:pt x="189243" y="921929"/>
                      <a:pt x="36970" y="807908"/>
                      <a:pt x="5347" y="581023"/>
                    </a:cubicBezTo>
                  </a:path>
                </a:pathLst>
              </a:custGeom>
              <a:solidFill>
                <a:srgbClr val="FCCFC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8EC850F-D077-FB22-4D88-B1DA1D5E54A3}"/>
                  </a:ext>
                </a:extLst>
              </p:cNvPr>
              <p:cNvSpPr/>
              <p:nvPr/>
            </p:nvSpPr>
            <p:spPr>
              <a:xfrm flipV="1">
                <a:off x="2867329" y="1423720"/>
                <a:ext cx="80048" cy="107911"/>
              </a:xfrm>
              <a:custGeom>
                <a:avLst/>
                <a:gdLst>
                  <a:gd name="connsiteX0" fmla="*/ 78974 w 80048"/>
                  <a:gd name="connsiteY0" fmla="*/ 104005 h 107911"/>
                  <a:gd name="connsiteX1" fmla="*/ 70033 w 80048"/>
                  <a:gd name="connsiteY1" fmla="*/ 82758 h 107911"/>
                  <a:gd name="connsiteX2" fmla="*/ 57117 w 80048"/>
                  <a:gd name="connsiteY2" fmla="*/ 63391 h 107911"/>
                  <a:gd name="connsiteX3" fmla="*/ 40684 w 80048"/>
                  <a:gd name="connsiteY3" fmla="*/ 46639 h 107911"/>
                  <a:gd name="connsiteX4" fmla="*/ 20732 w 80048"/>
                  <a:gd name="connsiteY4" fmla="*/ 33406 h 107911"/>
                  <a:gd name="connsiteX5" fmla="*/ 23729 w 80048"/>
                  <a:gd name="connsiteY5" fmla="*/ 50297 h 107911"/>
                  <a:gd name="connsiteX6" fmla="*/ 41471 w 80048"/>
                  <a:gd name="connsiteY6" fmla="*/ 24770 h 107911"/>
                  <a:gd name="connsiteX7" fmla="*/ 55543 w 80048"/>
                  <a:gd name="connsiteY7" fmla="*/ -3907 h 107911"/>
                  <a:gd name="connsiteX8" fmla="*/ 29368 w 80048"/>
                  <a:gd name="connsiteY8" fmla="*/ 14407 h 107911"/>
                  <a:gd name="connsiteX9" fmla="*/ 6876 w 80048"/>
                  <a:gd name="connsiteY9" fmla="*/ 35857 h 107911"/>
                  <a:gd name="connsiteX10" fmla="*/ -1074 w 80048"/>
                  <a:gd name="connsiteY10" fmla="*/ 44366 h 107911"/>
                  <a:gd name="connsiteX11" fmla="*/ 9873 w 80048"/>
                  <a:gd name="connsiteY11" fmla="*/ 52761 h 107911"/>
                  <a:gd name="connsiteX12" fmla="*/ 26688 w 80048"/>
                  <a:gd name="connsiteY12" fmla="*/ 64343 h 107911"/>
                  <a:gd name="connsiteX13" fmla="*/ 43287 w 80048"/>
                  <a:gd name="connsiteY13" fmla="*/ 77183 h 107911"/>
                  <a:gd name="connsiteX14" fmla="*/ 60267 w 80048"/>
                  <a:gd name="connsiteY14" fmla="*/ 90581 h 107911"/>
                  <a:gd name="connsiteX15" fmla="*/ 78974 w 80048"/>
                  <a:gd name="connsiteY15" fmla="*/ 104005 h 10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0048" h="107911">
                    <a:moveTo>
                      <a:pt x="78974" y="104005"/>
                    </a:moveTo>
                    <a:cubicBezTo>
                      <a:pt x="76637" y="96411"/>
                      <a:pt x="73437" y="89502"/>
                      <a:pt x="70033" y="82758"/>
                    </a:cubicBezTo>
                    <a:cubicBezTo>
                      <a:pt x="66122" y="76142"/>
                      <a:pt x="61778" y="69664"/>
                      <a:pt x="57117" y="63391"/>
                    </a:cubicBezTo>
                    <a:cubicBezTo>
                      <a:pt x="51936" y="57587"/>
                      <a:pt x="46348" y="52062"/>
                      <a:pt x="40684" y="46639"/>
                    </a:cubicBezTo>
                    <a:cubicBezTo>
                      <a:pt x="34194" y="42017"/>
                      <a:pt x="27552" y="37496"/>
                      <a:pt x="20732" y="33406"/>
                    </a:cubicBezTo>
                    <a:lnTo>
                      <a:pt x="23729" y="50297"/>
                    </a:lnTo>
                    <a:cubicBezTo>
                      <a:pt x="30105" y="42169"/>
                      <a:pt x="36048" y="33698"/>
                      <a:pt x="41471" y="24770"/>
                    </a:cubicBezTo>
                    <a:cubicBezTo>
                      <a:pt x="46754" y="15702"/>
                      <a:pt x="51847" y="6495"/>
                      <a:pt x="55543" y="-3907"/>
                    </a:cubicBezTo>
                    <a:cubicBezTo>
                      <a:pt x="45827" y="1339"/>
                      <a:pt x="37509" y="7790"/>
                      <a:pt x="29368" y="14407"/>
                    </a:cubicBezTo>
                    <a:cubicBezTo>
                      <a:pt x="21380" y="21138"/>
                      <a:pt x="13912" y="28326"/>
                      <a:pt x="6876" y="35857"/>
                    </a:cubicBezTo>
                    <a:lnTo>
                      <a:pt x="-1074" y="44366"/>
                    </a:lnTo>
                    <a:lnTo>
                      <a:pt x="9873" y="52761"/>
                    </a:lnTo>
                    <a:cubicBezTo>
                      <a:pt x="15309" y="56939"/>
                      <a:pt x="20935" y="60660"/>
                      <a:pt x="26688" y="64343"/>
                    </a:cubicBezTo>
                    <a:cubicBezTo>
                      <a:pt x="32035" y="68775"/>
                      <a:pt x="37458" y="73119"/>
                      <a:pt x="43287" y="77183"/>
                    </a:cubicBezTo>
                    <a:cubicBezTo>
                      <a:pt x="48583" y="81831"/>
                      <a:pt x="54209" y="86276"/>
                      <a:pt x="60267" y="90581"/>
                    </a:cubicBezTo>
                    <a:cubicBezTo>
                      <a:pt x="66096" y="95395"/>
                      <a:pt x="72103" y="100043"/>
                      <a:pt x="78974" y="104005"/>
                    </a:cubicBezTo>
                  </a:path>
                </a:pathLst>
              </a:custGeom>
              <a:solidFill>
                <a:srgbClr val="CF8D7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5A09BA5-215E-0F77-7923-9DDA92B0E8D5}"/>
                  </a:ext>
                </a:extLst>
              </p:cNvPr>
              <p:cNvSpPr/>
              <p:nvPr/>
            </p:nvSpPr>
            <p:spPr>
              <a:xfrm flipV="1">
                <a:off x="2806760" y="1313363"/>
                <a:ext cx="71217" cy="128765"/>
              </a:xfrm>
              <a:custGeom>
                <a:avLst/>
                <a:gdLst>
                  <a:gd name="connsiteX0" fmla="*/ -760 w 71217"/>
                  <a:gd name="connsiteY0" fmla="*/ 57999 h 128765"/>
                  <a:gd name="connsiteX1" fmla="*/ 38928 w 71217"/>
                  <a:gd name="connsiteY1" fmla="*/ -3951 h 128765"/>
                  <a:gd name="connsiteX2" fmla="*/ 69916 w 71217"/>
                  <a:gd name="connsiteY2" fmla="*/ 62775 h 128765"/>
                  <a:gd name="connsiteX3" fmla="*/ 30228 w 71217"/>
                  <a:gd name="connsiteY3" fmla="*/ 124725 h 128765"/>
                  <a:gd name="connsiteX4" fmla="*/ -760 w 71217"/>
                  <a:gd name="connsiteY4" fmla="*/ 57999 h 12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217" h="128765">
                    <a:moveTo>
                      <a:pt x="-760" y="57999"/>
                    </a:moveTo>
                    <a:cubicBezTo>
                      <a:pt x="1640" y="22465"/>
                      <a:pt x="19408" y="-5259"/>
                      <a:pt x="38928" y="-3951"/>
                    </a:cubicBezTo>
                    <a:cubicBezTo>
                      <a:pt x="58448" y="-2630"/>
                      <a:pt x="72329" y="27240"/>
                      <a:pt x="69916" y="62775"/>
                    </a:cubicBezTo>
                    <a:cubicBezTo>
                      <a:pt x="67515" y="98309"/>
                      <a:pt x="49761" y="126046"/>
                      <a:pt x="30228" y="124725"/>
                    </a:cubicBezTo>
                    <a:cubicBezTo>
                      <a:pt x="10721" y="123404"/>
                      <a:pt x="-3160" y="93534"/>
                      <a:pt x="-760" y="57999"/>
                    </a:cubicBezTo>
                  </a:path>
                </a:pathLst>
              </a:custGeom>
              <a:solidFill>
                <a:srgbClr val="1A1B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8D3E355-A2B3-D236-9692-3C010847030F}"/>
                  </a:ext>
                </a:extLst>
              </p:cNvPr>
              <p:cNvSpPr/>
              <p:nvPr/>
            </p:nvSpPr>
            <p:spPr>
              <a:xfrm flipV="1">
                <a:off x="3140528" y="1320590"/>
                <a:ext cx="71215" cy="128754"/>
              </a:xfrm>
              <a:custGeom>
                <a:avLst/>
                <a:gdLst>
                  <a:gd name="connsiteX0" fmla="*/ -987 w 71215"/>
                  <a:gd name="connsiteY0" fmla="*/ 57994 h 128754"/>
                  <a:gd name="connsiteX1" fmla="*/ 38700 w 71215"/>
                  <a:gd name="connsiteY1" fmla="*/ -3943 h 128754"/>
                  <a:gd name="connsiteX2" fmla="*/ 69688 w 71215"/>
                  <a:gd name="connsiteY2" fmla="*/ 62770 h 128754"/>
                  <a:gd name="connsiteX3" fmla="*/ 30001 w 71215"/>
                  <a:gd name="connsiteY3" fmla="*/ 124720 h 128754"/>
                  <a:gd name="connsiteX4" fmla="*/ -987 w 71215"/>
                  <a:gd name="connsiteY4" fmla="*/ 57994 h 128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215" h="128754">
                    <a:moveTo>
                      <a:pt x="-987" y="57994"/>
                    </a:moveTo>
                    <a:cubicBezTo>
                      <a:pt x="1413" y="22473"/>
                      <a:pt x="19180" y="-5277"/>
                      <a:pt x="38700" y="-3943"/>
                    </a:cubicBezTo>
                    <a:cubicBezTo>
                      <a:pt x="58207" y="-2622"/>
                      <a:pt x="72088" y="27248"/>
                      <a:pt x="69688" y="62770"/>
                    </a:cubicBezTo>
                    <a:cubicBezTo>
                      <a:pt x="67288" y="98305"/>
                      <a:pt x="49520" y="126029"/>
                      <a:pt x="30001" y="124720"/>
                    </a:cubicBezTo>
                    <a:cubicBezTo>
                      <a:pt x="10481" y="123399"/>
                      <a:pt x="-3388" y="93517"/>
                      <a:pt x="-987" y="57994"/>
                    </a:cubicBezTo>
                  </a:path>
                </a:pathLst>
              </a:custGeom>
              <a:solidFill>
                <a:srgbClr val="1A1B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F2B9DA7-14A7-7D5D-A3E8-8DCBDC544F16}"/>
                  </a:ext>
                </a:extLst>
              </p:cNvPr>
              <p:cNvSpPr/>
              <p:nvPr/>
            </p:nvSpPr>
            <p:spPr>
              <a:xfrm flipV="1">
                <a:off x="3393630" y="1317436"/>
                <a:ext cx="163380" cy="229892"/>
              </a:xfrm>
              <a:custGeom>
                <a:avLst/>
                <a:gdLst>
                  <a:gd name="connsiteX0" fmla="*/ 29628 w 163380"/>
                  <a:gd name="connsiteY0" fmla="*/ 81561 h 229892"/>
                  <a:gd name="connsiteX1" fmla="*/ 119811 w 163380"/>
                  <a:gd name="connsiteY1" fmla="*/ 221375 h 229892"/>
                  <a:gd name="connsiteX2" fmla="*/ -1462 w 163380"/>
                  <a:gd name="connsiteY2" fmla="*/ 3596 h 229892"/>
                  <a:gd name="connsiteX3" fmla="*/ 29628 w 163380"/>
                  <a:gd name="connsiteY3" fmla="*/ 81561 h 229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380" h="229892">
                    <a:moveTo>
                      <a:pt x="29628" y="81561"/>
                    </a:moveTo>
                    <a:cubicBezTo>
                      <a:pt x="29628" y="81561"/>
                      <a:pt x="24891" y="256097"/>
                      <a:pt x="119811" y="221375"/>
                    </a:cubicBezTo>
                    <a:cubicBezTo>
                      <a:pt x="214730" y="186641"/>
                      <a:pt x="138353" y="-48678"/>
                      <a:pt x="-1462" y="3596"/>
                    </a:cubicBezTo>
                    <a:lnTo>
                      <a:pt x="29628" y="81561"/>
                    </a:lnTo>
                  </a:path>
                </a:pathLst>
              </a:custGeom>
              <a:solidFill>
                <a:srgbClr val="FCCFC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B84E6D2-CBA4-1D00-10C1-47C667B103DA}"/>
                  </a:ext>
                </a:extLst>
              </p:cNvPr>
              <p:cNvSpPr/>
              <p:nvPr/>
            </p:nvSpPr>
            <p:spPr>
              <a:xfrm flipV="1">
                <a:off x="3439756" y="1357451"/>
                <a:ext cx="83107" cy="148983"/>
              </a:xfrm>
              <a:custGeom>
                <a:avLst/>
                <a:gdLst>
                  <a:gd name="connsiteX0" fmla="*/ 17140 w 83107"/>
                  <a:gd name="connsiteY0" fmla="*/ -3947 h 148983"/>
                  <a:gd name="connsiteX1" fmla="*/ -1466 w 83107"/>
                  <a:gd name="connsiteY1" fmla="*/ -1306 h 148983"/>
                  <a:gd name="connsiteX2" fmla="*/ 13774 w 83107"/>
                  <a:gd name="connsiteY2" fmla="*/ 77637 h 148983"/>
                  <a:gd name="connsiteX3" fmla="*/ 30678 w 83107"/>
                  <a:gd name="connsiteY3" fmla="*/ 131752 h 148983"/>
                  <a:gd name="connsiteX4" fmla="*/ 49626 w 83107"/>
                  <a:gd name="connsiteY4" fmla="*/ 145036 h 148983"/>
                  <a:gd name="connsiteX5" fmla="*/ 81630 w 83107"/>
                  <a:gd name="connsiteY5" fmla="*/ 100916 h 148983"/>
                  <a:gd name="connsiteX6" fmla="*/ 17140 w 83107"/>
                  <a:gd name="connsiteY6" fmla="*/ -3947 h 14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107" h="148983">
                    <a:moveTo>
                      <a:pt x="17140" y="-3947"/>
                    </a:moveTo>
                    <a:cubicBezTo>
                      <a:pt x="6332" y="-3947"/>
                      <a:pt x="-1466" y="-1306"/>
                      <a:pt x="-1466" y="-1306"/>
                    </a:cubicBezTo>
                    <a:cubicBezTo>
                      <a:pt x="55938" y="24386"/>
                      <a:pt x="13774" y="77637"/>
                      <a:pt x="13774" y="77637"/>
                    </a:cubicBezTo>
                    <a:cubicBezTo>
                      <a:pt x="13774" y="77637"/>
                      <a:pt x="135" y="89181"/>
                      <a:pt x="30678" y="131752"/>
                    </a:cubicBezTo>
                    <a:cubicBezTo>
                      <a:pt x="37549" y="141328"/>
                      <a:pt x="43911" y="145036"/>
                      <a:pt x="49626" y="145036"/>
                    </a:cubicBezTo>
                    <a:cubicBezTo>
                      <a:pt x="69375" y="145036"/>
                      <a:pt x="81630" y="100916"/>
                      <a:pt x="81630" y="100916"/>
                    </a:cubicBezTo>
                    <a:cubicBezTo>
                      <a:pt x="82405" y="9883"/>
                      <a:pt x="41867" y="-3960"/>
                      <a:pt x="17140" y="-3947"/>
                    </a:cubicBezTo>
                  </a:path>
                </a:pathLst>
              </a:custGeom>
              <a:solidFill>
                <a:srgbClr val="E6AD9B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CC23E48-C6CF-9A03-97F8-D385CE813C73}"/>
                  </a:ext>
                </a:extLst>
              </p:cNvPr>
              <p:cNvSpPr/>
              <p:nvPr/>
            </p:nvSpPr>
            <p:spPr>
              <a:xfrm flipV="1">
                <a:off x="2708097" y="1851637"/>
                <a:ext cx="796650" cy="796377"/>
              </a:xfrm>
              <a:custGeom>
                <a:avLst/>
                <a:gdLst>
                  <a:gd name="connsiteX0" fmla="*/ 489365 w 796650"/>
                  <a:gd name="connsiteY0" fmla="*/ 792694 h 796377"/>
                  <a:gd name="connsiteX1" fmla="*/ 777058 w 796650"/>
                  <a:gd name="connsiteY1" fmla="*/ 703972 h 796377"/>
                  <a:gd name="connsiteX2" fmla="*/ 494496 w 796650"/>
                  <a:gd name="connsiteY2" fmla="*/ 12089 h 796377"/>
                  <a:gd name="connsiteX3" fmla="*/ 128736 w 796650"/>
                  <a:gd name="connsiteY3" fmla="*/ 62355 h 796377"/>
                  <a:gd name="connsiteX4" fmla="*/ 124862 w 796650"/>
                  <a:gd name="connsiteY4" fmla="*/ 115708 h 796377"/>
                  <a:gd name="connsiteX5" fmla="*/ 3577 w 796650"/>
                  <a:gd name="connsiteY5" fmla="*/ 299324 h 796377"/>
                  <a:gd name="connsiteX6" fmla="*/ 146275 w 796650"/>
                  <a:gd name="connsiteY6" fmla="*/ 711579 h 796377"/>
                  <a:gd name="connsiteX7" fmla="*/ 333155 w 796650"/>
                  <a:gd name="connsiteY7" fmla="*/ 768539 h 796377"/>
                  <a:gd name="connsiteX8" fmla="*/ 489365 w 796650"/>
                  <a:gd name="connsiteY8" fmla="*/ 792694 h 796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6650" h="796377">
                    <a:moveTo>
                      <a:pt x="489365" y="792694"/>
                    </a:moveTo>
                    <a:cubicBezTo>
                      <a:pt x="489365" y="792694"/>
                      <a:pt x="700579" y="804937"/>
                      <a:pt x="777058" y="703972"/>
                    </a:cubicBezTo>
                    <a:cubicBezTo>
                      <a:pt x="853525" y="603007"/>
                      <a:pt x="678240" y="217334"/>
                      <a:pt x="494496" y="12089"/>
                    </a:cubicBezTo>
                    <a:cubicBezTo>
                      <a:pt x="494496" y="12089"/>
                      <a:pt x="279968" y="-45366"/>
                      <a:pt x="128736" y="62355"/>
                    </a:cubicBezTo>
                    <a:lnTo>
                      <a:pt x="124862" y="115708"/>
                    </a:lnTo>
                    <a:cubicBezTo>
                      <a:pt x="124862" y="115708"/>
                      <a:pt x="36343" y="234872"/>
                      <a:pt x="3577" y="299324"/>
                    </a:cubicBezTo>
                    <a:cubicBezTo>
                      <a:pt x="-29163" y="363777"/>
                      <a:pt x="115655" y="675778"/>
                      <a:pt x="146275" y="711579"/>
                    </a:cubicBezTo>
                    <a:cubicBezTo>
                      <a:pt x="188223" y="760601"/>
                      <a:pt x="333155" y="768539"/>
                      <a:pt x="333155" y="768539"/>
                    </a:cubicBezTo>
                    <a:cubicBezTo>
                      <a:pt x="333155" y="768539"/>
                      <a:pt x="363724" y="653337"/>
                      <a:pt x="489365" y="792694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845DFB2-8EC2-390A-1B21-CF64220AA8F5}"/>
                  </a:ext>
                </a:extLst>
              </p:cNvPr>
              <p:cNvSpPr/>
              <p:nvPr/>
            </p:nvSpPr>
            <p:spPr>
              <a:xfrm flipV="1">
                <a:off x="3100755" y="1817776"/>
                <a:ext cx="165684" cy="227888"/>
              </a:xfrm>
              <a:custGeom>
                <a:avLst/>
                <a:gdLst>
                  <a:gd name="connsiteX0" fmla="*/ 103690 w 165684"/>
                  <a:gd name="connsiteY0" fmla="*/ 224387 h 227888"/>
                  <a:gd name="connsiteX1" fmla="*/ -1263 w 165684"/>
                  <a:gd name="connsiteY1" fmla="*/ 117225 h 227888"/>
                  <a:gd name="connsiteX2" fmla="*/ 80360 w 165684"/>
                  <a:gd name="connsiteY2" fmla="*/ -3501 h 227888"/>
                  <a:gd name="connsiteX3" fmla="*/ 164422 w 165684"/>
                  <a:gd name="connsiteY3" fmla="*/ 186033 h 227888"/>
                  <a:gd name="connsiteX4" fmla="*/ 103690 w 165684"/>
                  <a:gd name="connsiteY4" fmla="*/ 224387 h 227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684" h="227888">
                    <a:moveTo>
                      <a:pt x="103690" y="224387"/>
                    </a:moveTo>
                    <a:lnTo>
                      <a:pt x="-1263" y="117225"/>
                    </a:lnTo>
                    <a:lnTo>
                      <a:pt x="80360" y="-3501"/>
                    </a:lnTo>
                    <a:lnTo>
                      <a:pt x="164422" y="186033"/>
                    </a:lnTo>
                    <a:lnTo>
                      <a:pt x="103690" y="224387"/>
                    </a:lnTo>
                  </a:path>
                </a:pathLst>
              </a:custGeom>
              <a:solidFill>
                <a:srgbClr val="D1D4D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F7C27E8-2F85-D3DD-776B-CE375DA22016}"/>
                  </a:ext>
                </a:extLst>
              </p:cNvPr>
              <p:cNvSpPr/>
              <p:nvPr/>
            </p:nvSpPr>
            <p:spPr>
              <a:xfrm flipV="1">
                <a:off x="2965564" y="1836445"/>
                <a:ext cx="135191" cy="188709"/>
              </a:xfrm>
              <a:custGeom>
                <a:avLst/>
                <a:gdLst>
                  <a:gd name="connsiteX0" fmla="*/ 68792 w 135191"/>
                  <a:gd name="connsiteY0" fmla="*/ 185207 h 188709"/>
                  <a:gd name="connsiteX1" fmla="*/ 134032 w 135191"/>
                  <a:gd name="connsiteY1" fmla="*/ 96714 h 188709"/>
                  <a:gd name="connsiteX2" fmla="*/ 68906 w 135191"/>
                  <a:gd name="connsiteY2" fmla="*/ -3502 h 188709"/>
                  <a:gd name="connsiteX3" fmla="*/ -1160 w 135191"/>
                  <a:gd name="connsiteY3" fmla="*/ 138484 h 188709"/>
                  <a:gd name="connsiteX4" fmla="*/ 68792 w 135191"/>
                  <a:gd name="connsiteY4" fmla="*/ 185207 h 188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91" h="188709">
                    <a:moveTo>
                      <a:pt x="68792" y="185207"/>
                    </a:moveTo>
                    <a:lnTo>
                      <a:pt x="134032" y="96714"/>
                    </a:lnTo>
                    <a:lnTo>
                      <a:pt x="68906" y="-3502"/>
                    </a:lnTo>
                    <a:lnTo>
                      <a:pt x="-1160" y="138484"/>
                    </a:lnTo>
                    <a:lnTo>
                      <a:pt x="68792" y="185207"/>
                    </a:lnTo>
                  </a:path>
                </a:pathLst>
              </a:custGeom>
              <a:solidFill>
                <a:srgbClr val="D1D4D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E6C3531-250F-932C-F0DB-CC000457EB1E}"/>
                  </a:ext>
                </a:extLst>
              </p:cNvPr>
              <p:cNvSpPr/>
              <p:nvPr/>
            </p:nvSpPr>
            <p:spPr>
              <a:xfrm flipV="1">
                <a:off x="3326850" y="1904161"/>
                <a:ext cx="337327" cy="381012"/>
              </a:xfrm>
              <a:custGeom>
                <a:avLst/>
                <a:gdLst>
                  <a:gd name="connsiteX0" fmla="*/ 335852 w 337327"/>
                  <a:gd name="connsiteY0" fmla="*/ 222361 h 381012"/>
                  <a:gd name="connsiteX1" fmla="*/ 115990 w 337327"/>
                  <a:gd name="connsiteY1" fmla="*/ 377657 h 381012"/>
                  <a:gd name="connsiteX2" fmla="*/ 35243 w 337327"/>
                  <a:gd name="connsiteY2" fmla="*/ 103032 h 381012"/>
                  <a:gd name="connsiteX3" fmla="*/ 198705 w 337327"/>
                  <a:gd name="connsiteY3" fmla="*/ -3356 h 381012"/>
                  <a:gd name="connsiteX4" fmla="*/ 335852 w 337327"/>
                  <a:gd name="connsiteY4" fmla="*/ 222361 h 381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27" h="381012">
                    <a:moveTo>
                      <a:pt x="335852" y="222361"/>
                    </a:moveTo>
                    <a:cubicBezTo>
                      <a:pt x="220066" y="315465"/>
                      <a:pt x="115990" y="377657"/>
                      <a:pt x="115990" y="377657"/>
                    </a:cubicBezTo>
                    <a:cubicBezTo>
                      <a:pt x="115990" y="377657"/>
                      <a:pt x="-81025" y="198142"/>
                      <a:pt x="35243" y="103032"/>
                    </a:cubicBezTo>
                    <a:cubicBezTo>
                      <a:pt x="67362" y="76768"/>
                      <a:pt x="160224" y="27492"/>
                      <a:pt x="198705" y="-3356"/>
                    </a:cubicBezTo>
                    <a:cubicBezTo>
                      <a:pt x="239662" y="74749"/>
                      <a:pt x="286310" y="149476"/>
                      <a:pt x="335852" y="222361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6BB94FE-97BA-1444-EC18-04CE019DB3CD}"/>
                  </a:ext>
                </a:extLst>
              </p:cNvPr>
              <p:cNvSpPr/>
              <p:nvPr/>
            </p:nvSpPr>
            <p:spPr>
              <a:xfrm flipV="1">
                <a:off x="2660624" y="2511399"/>
                <a:ext cx="815124" cy="562089"/>
              </a:xfrm>
              <a:custGeom>
                <a:avLst/>
                <a:gdLst>
                  <a:gd name="connsiteX0" fmla="*/ 181036 w 815124"/>
                  <a:gd name="connsiteY0" fmla="*/ 559356 h 562089"/>
                  <a:gd name="connsiteX1" fmla="*/ -1184 w 815124"/>
                  <a:gd name="connsiteY1" fmla="*/ 187881 h 562089"/>
                  <a:gd name="connsiteX2" fmla="*/ 235785 w 815124"/>
                  <a:gd name="connsiteY2" fmla="*/ 21867 h 562089"/>
                  <a:gd name="connsiteX3" fmla="*/ 272425 w 815124"/>
                  <a:gd name="connsiteY3" fmla="*/ 121041 h 562089"/>
                  <a:gd name="connsiteX4" fmla="*/ 321853 w 815124"/>
                  <a:gd name="connsiteY4" fmla="*/ -2733 h 562089"/>
                  <a:gd name="connsiteX5" fmla="*/ 813940 w 815124"/>
                  <a:gd name="connsiteY5" fmla="*/ 191704 h 562089"/>
                  <a:gd name="connsiteX6" fmla="*/ 575079 w 815124"/>
                  <a:gd name="connsiteY6" fmla="*/ 546516 h 562089"/>
                  <a:gd name="connsiteX7" fmla="*/ 181036 w 815124"/>
                  <a:gd name="connsiteY7" fmla="*/ 559356 h 56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5124" h="562089">
                    <a:moveTo>
                      <a:pt x="181036" y="559356"/>
                    </a:moveTo>
                    <a:cubicBezTo>
                      <a:pt x="181036" y="559356"/>
                      <a:pt x="28750" y="296199"/>
                      <a:pt x="-1184" y="187881"/>
                    </a:cubicBezTo>
                    <a:cubicBezTo>
                      <a:pt x="-1184" y="187881"/>
                      <a:pt x="86764" y="46898"/>
                      <a:pt x="235785" y="21867"/>
                    </a:cubicBezTo>
                    <a:lnTo>
                      <a:pt x="272425" y="121041"/>
                    </a:lnTo>
                    <a:lnTo>
                      <a:pt x="321853" y="-2733"/>
                    </a:lnTo>
                    <a:cubicBezTo>
                      <a:pt x="321853" y="-2733"/>
                      <a:pt x="697659" y="41869"/>
                      <a:pt x="813940" y="191704"/>
                    </a:cubicBezTo>
                    <a:cubicBezTo>
                      <a:pt x="813940" y="191704"/>
                      <a:pt x="692122" y="460296"/>
                      <a:pt x="575079" y="546516"/>
                    </a:cubicBezTo>
                    <a:lnTo>
                      <a:pt x="181036" y="559356"/>
                    </a:ln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1BC4ED3-9FAE-3466-53E2-5C11AEA8AA50}"/>
                  </a:ext>
                </a:extLst>
              </p:cNvPr>
              <p:cNvSpPr/>
              <p:nvPr/>
            </p:nvSpPr>
            <p:spPr>
              <a:xfrm flipV="1">
                <a:off x="3035244" y="2098174"/>
                <a:ext cx="40281" cy="40282"/>
              </a:xfrm>
              <a:custGeom>
                <a:avLst/>
                <a:gdLst>
                  <a:gd name="connsiteX0" fmla="*/ 39026 w 40281"/>
                  <a:gd name="connsiteY0" fmla="*/ 18603 h 40282"/>
                  <a:gd name="connsiteX1" fmla="*/ 20776 w 40281"/>
                  <a:gd name="connsiteY1" fmla="*/ -3253 h 40282"/>
                  <a:gd name="connsiteX2" fmla="*/ -1094 w 40281"/>
                  <a:gd name="connsiteY2" fmla="*/ 14997 h 40282"/>
                  <a:gd name="connsiteX3" fmla="*/ 17169 w 40281"/>
                  <a:gd name="connsiteY3" fmla="*/ 36866 h 40282"/>
                  <a:gd name="connsiteX4" fmla="*/ 39026 w 40281"/>
                  <a:gd name="connsiteY4" fmla="*/ 18603 h 4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281" h="40282">
                    <a:moveTo>
                      <a:pt x="39026" y="18603"/>
                    </a:moveTo>
                    <a:cubicBezTo>
                      <a:pt x="40016" y="7529"/>
                      <a:pt x="31850" y="-2263"/>
                      <a:pt x="20776" y="-3253"/>
                    </a:cubicBezTo>
                    <a:cubicBezTo>
                      <a:pt x="9689" y="-4244"/>
                      <a:pt x="-90" y="3922"/>
                      <a:pt x="-1094" y="14997"/>
                    </a:cubicBezTo>
                    <a:cubicBezTo>
                      <a:pt x="-2084" y="26084"/>
                      <a:pt x="6094" y="35863"/>
                      <a:pt x="17169" y="36866"/>
                    </a:cubicBezTo>
                    <a:cubicBezTo>
                      <a:pt x="28243" y="37857"/>
                      <a:pt x="38035" y="29678"/>
                      <a:pt x="39026" y="18603"/>
                    </a:cubicBezTo>
                  </a:path>
                </a:pathLst>
              </a:custGeom>
              <a:solidFill>
                <a:srgbClr val="D1D4D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00F0B9F-DB1D-5376-9758-AE633BBCAFBB}"/>
                  </a:ext>
                </a:extLst>
              </p:cNvPr>
              <p:cNvSpPr/>
              <p:nvPr/>
            </p:nvSpPr>
            <p:spPr>
              <a:xfrm flipV="1">
                <a:off x="2998069" y="2293855"/>
                <a:ext cx="40283" cy="40282"/>
              </a:xfrm>
              <a:custGeom>
                <a:avLst/>
                <a:gdLst>
                  <a:gd name="connsiteX0" fmla="*/ 39053 w 40283"/>
                  <a:gd name="connsiteY0" fmla="*/ 18778 h 40282"/>
                  <a:gd name="connsiteX1" fmla="*/ 20790 w 40283"/>
                  <a:gd name="connsiteY1" fmla="*/ -3079 h 40282"/>
                  <a:gd name="connsiteX2" fmla="*/ -1066 w 40283"/>
                  <a:gd name="connsiteY2" fmla="*/ 15184 h 40282"/>
                  <a:gd name="connsiteX3" fmla="*/ 17184 w 40283"/>
                  <a:gd name="connsiteY3" fmla="*/ 37041 h 40282"/>
                  <a:gd name="connsiteX4" fmla="*/ 39053 w 40283"/>
                  <a:gd name="connsiteY4" fmla="*/ 18778 h 4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283" h="40282">
                    <a:moveTo>
                      <a:pt x="39053" y="18778"/>
                    </a:moveTo>
                    <a:cubicBezTo>
                      <a:pt x="40044" y="7703"/>
                      <a:pt x="31865" y="-2076"/>
                      <a:pt x="20790" y="-3079"/>
                    </a:cubicBezTo>
                    <a:cubicBezTo>
                      <a:pt x="9716" y="-4070"/>
                      <a:pt x="-76" y="4097"/>
                      <a:pt x="-1066" y="15184"/>
                    </a:cubicBezTo>
                    <a:cubicBezTo>
                      <a:pt x="-2070" y="26258"/>
                      <a:pt x="6109" y="36050"/>
                      <a:pt x="17184" y="37041"/>
                    </a:cubicBezTo>
                    <a:cubicBezTo>
                      <a:pt x="28258" y="38031"/>
                      <a:pt x="38050" y="29865"/>
                      <a:pt x="39053" y="18778"/>
                    </a:cubicBezTo>
                  </a:path>
                </a:pathLst>
              </a:custGeom>
              <a:solidFill>
                <a:srgbClr val="D1D4D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B209A59-AE59-FAEC-54DF-F63AA9BFC70F}"/>
                  </a:ext>
                </a:extLst>
              </p:cNvPr>
              <p:cNvSpPr/>
              <p:nvPr/>
            </p:nvSpPr>
            <p:spPr>
              <a:xfrm flipV="1">
                <a:off x="2975820" y="2481993"/>
                <a:ext cx="40282" cy="40282"/>
              </a:xfrm>
              <a:custGeom>
                <a:avLst/>
                <a:gdLst>
                  <a:gd name="connsiteX0" fmla="*/ 39066 w 40282"/>
                  <a:gd name="connsiteY0" fmla="*/ 18946 h 40282"/>
                  <a:gd name="connsiteX1" fmla="*/ 20816 w 40282"/>
                  <a:gd name="connsiteY1" fmla="*/ -2911 h 40282"/>
                  <a:gd name="connsiteX2" fmla="*/ -1053 w 40282"/>
                  <a:gd name="connsiteY2" fmla="*/ 15351 h 40282"/>
                  <a:gd name="connsiteX3" fmla="*/ 17197 w 40282"/>
                  <a:gd name="connsiteY3" fmla="*/ 37208 h 40282"/>
                  <a:gd name="connsiteX4" fmla="*/ 39066 w 40282"/>
                  <a:gd name="connsiteY4" fmla="*/ 18946 h 4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282" h="40282">
                    <a:moveTo>
                      <a:pt x="39066" y="18946"/>
                    </a:moveTo>
                    <a:cubicBezTo>
                      <a:pt x="40057" y="7871"/>
                      <a:pt x="31891" y="-1908"/>
                      <a:pt x="20816" y="-2911"/>
                    </a:cubicBezTo>
                    <a:cubicBezTo>
                      <a:pt x="9729" y="-3902"/>
                      <a:pt x="-50" y="4264"/>
                      <a:pt x="-1053" y="15351"/>
                    </a:cubicBezTo>
                    <a:cubicBezTo>
                      <a:pt x="-2044" y="26426"/>
                      <a:pt x="6122" y="36218"/>
                      <a:pt x="17197" y="37208"/>
                    </a:cubicBezTo>
                    <a:cubicBezTo>
                      <a:pt x="28284" y="38199"/>
                      <a:pt x="38063" y="30033"/>
                      <a:pt x="39066" y="18946"/>
                    </a:cubicBezTo>
                  </a:path>
                </a:pathLst>
              </a:custGeom>
              <a:solidFill>
                <a:srgbClr val="D1D4D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B1ECEC6-D010-5243-E925-F55893CD1162}"/>
                  </a:ext>
                </a:extLst>
              </p:cNvPr>
              <p:cNvSpPr/>
              <p:nvPr/>
            </p:nvSpPr>
            <p:spPr>
              <a:xfrm flipV="1">
                <a:off x="2953339" y="2672899"/>
                <a:ext cx="40283" cy="40282"/>
              </a:xfrm>
              <a:custGeom>
                <a:avLst/>
                <a:gdLst>
                  <a:gd name="connsiteX0" fmla="*/ 39083 w 40283"/>
                  <a:gd name="connsiteY0" fmla="*/ 19116 h 40282"/>
                  <a:gd name="connsiteX1" fmla="*/ 20821 w 40283"/>
                  <a:gd name="connsiteY1" fmla="*/ -2741 h 40282"/>
                  <a:gd name="connsiteX2" fmla="*/ -1036 w 40283"/>
                  <a:gd name="connsiteY2" fmla="*/ 15509 h 40282"/>
                  <a:gd name="connsiteX3" fmla="*/ 17214 w 40283"/>
                  <a:gd name="connsiteY3" fmla="*/ 37379 h 40282"/>
                  <a:gd name="connsiteX4" fmla="*/ 39083 w 40283"/>
                  <a:gd name="connsiteY4" fmla="*/ 19116 h 4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283" h="40282">
                    <a:moveTo>
                      <a:pt x="39083" y="19116"/>
                    </a:moveTo>
                    <a:cubicBezTo>
                      <a:pt x="40074" y="8042"/>
                      <a:pt x="31895" y="-1750"/>
                      <a:pt x="20821" y="-2741"/>
                    </a:cubicBezTo>
                    <a:cubicBezTo>
                      <a:pt x="9746" y="-3731"/>
                      <a:pt x="-45" y="4435"/>
                      <a:pt x="-1036" y="15509"/>
                    </a:cubicBezTo>
                    <a:cubicBezTo>
                      <a:pt x="-2039" y="26597"/>
                      <a:pt x="6140" y="36375"/>
                      <a:pt x="17214" y="37379"/>
                    </a:cubicBezTo>
                    <a:cubicBezTo>
                      <a:pt x="28288" y="38369"/>
                      <a:pt x="38080" y="30203"/>
                      <a:pt x="39083" y="19116"/>
                    </a:cubicBezTo>
                  </a:path>
                </a:pathLst>
              </a:custGeom>
              <a:solidFill>
                <a:srgbClr val="D1D4D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1C4D1F7-0D4D-F18F-0CCA-085BD9A1663A}"/>
                  </a:ext>
                </a:extLst>
              </p:cNvPr>
              <p:cNvSpPr/>
              <p:nvPr/>
            </p:nvSpPr>
            <p:spPr>
              <a:xfrm flipV="1">
                <a:off x="2921058" y="2872618"/>
                <a:ext cx="40283" cy="40273"/>
              </a:xfrm>
              <a:custGeom>
                <a:avLst/>
                <a:gdLst>
                  <a:gd name="connsiteX0" fmla="*/ 39103 w 40283"/>
                  <a:gd name="connsiteY0" fmla="*/ 19296 h 40273"/>
                  <a:gd name="connsiteX1" fmla="*/ 20854 w 40283"/>
                  <a:gd name="connsiteY1" fmla="*/ -2561 h 40273"/>
                  <a:gd name="connsiteX2" fmla="*/ -1016 w 40283"/>
                  <a:gd name="connsiteY2" fmla="*/ 15690 h 40273"/>
                  <a:gd name="connsiteX3" fmla="*/ 17247 w 40283"/>
                  <a:gd name="connsiteY3" fmla="*/ 37546 h 40273"/>
                  <a:gd name="connsiteX4" fmla="*/ 39103 w 40283"/>
                  <a:gd name="connsiteY4" fmla="*/ 19296 h 40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283" h="40273">
                    <a:moveTo>
                      <a:pt x="39103" y="19296"/>
                    </a:moveTo>
                    <a:cubicBezTo>
                      <a:pt x="40107" y="8222"/>
                      <a:pt x="31928" y="-1570"/>
                      <a:pt x="20854" y="-2561"/>
                    </a:cubicBezTo>
                    <a:cubicBezTo>
                      <a:pt x="9766" y="-3564"/>
                      <a:pt x="-12" y="4615"/>
                      <a:pt x="-1016" y="15690"/>
                    </a:cubicBezTo>
                    <a:cubicBezTo>
                      <a:pt x="-2006" y="26764"/>
                      <a:pt x="6172" y="36556"/>
                      <a:pt x="17247" y="37546"/>
                    </a:cubicBezTo>
                    <a:cubicBezTo>
                      <a:pt x="28321" y="38550"/>
                      <a:pt x="38113" y="30371"/>
                      <a:pt x="39103" y="19296"/>
                    </a:cubicBezTo>
                  </a:path>
                </a:pathLst>
              </a:custGeom>
              <a:solidFill>
                <a:srgbClr val="D1D4D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0B4AEA8-ABCF-37B9-5629-F3F1B13430EB}"/>
                  </a:ext>
                </a:extLst>
              </p:cNvPr>
              <p:cNvSpPr/>
              <p:nvPr/>
            </p:nvSpPr>
            <p:spPr>
              <a:xfrm flipV="1">
                <a:off x="3363902" y="2787775"/>
                <a:ext cx="180718" cy="248741"/>
              </a:xfrm>
              <a:custGeom>
                <a:avLst/>
                <a:gdLst>
                  <a:gd name="connsiteX0" fmla="*/ 179271 w 180718"/>
                  <a:gd name="connsiteY0" fmla="*/ 26137 h 248741"/>
                  <a:gd name="connsiteX1" fmla="*/ 83437 w 180718"/>
                  <a:gd name="connsiteY1" fmla="*/ 119939 h 248741"/>
                  <a:gd name="connsiteX2" fmla="*/ 63803 w 180718"/>
                  <a:gd name="connsiteY2" fmla="*/ 160325 h 248741"/>
                  <a:gd name="connsiteX3" fmla="*/ 70978 w 180718"/>
                  <a:gd name="connsiteY3" fmla="*/ 190818 h 248741"/>
                  <a:gd name="connsiteX4" fmla="*/ 126008 w 180718"/>
                  <a:gd name="connsiteY4" fmla="*/ 198412 h 248741"/>
                  <a:gd name="connsiteX5" fmla="*/ 164895 w 180718"/>
                  <a:gd name="connsiteY5" fmla="*/ 84150 h 248741"/>
                  <a:gd name="connsiteX6" fmla="*/ 179271 w 180718"/>
                  <a:gd name="connsiteY6" fmla="*/ 26137 h 248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718" h="248741">
                    <a:moveTo>
                      <a:pt x="179271" y="26137"/>
                    </a:moveTo>
                    <a:cubicBezTo>
                      <a:pt x="179271" y="26137"/>
                      <a:pt x="77125" y="-81597"/>
                      <a:pt x="83437" y="119939"/>
                    </a:cubicBezTo>
                    <a:cubicBezTo>
                      <a:pt x="83437" y="119939"/>
                      <a:pt x="-67477" y="135154"/>
                      <a:pt x="63803" y="160325"/>
                    </a:cubicBezTo>
                    <a:cubicBezTo>
                      <a:pt x="63803" y="160325"/>
                      <a:pt x="-87683" y="202578"/>
                      <a:pt x="70978" y="190818"/>
                    </a:cubicBezTo>
                    <a:cubicBezTo>
                      <a:pt x="70978" y="190818"/>
                      <a:pt x="-58549" y="310007"/>
                      <a:pt x="126008" y="198412"/>
                    </a:cubicBezTo>
                    <a:cubicBezTo>
                      <a:pt x="126008" y="198412"/>
                      <a:pt x="163320" y="172250"/>
                      <a:pt x="164895" y="84150"/>
                    </a:cubicBezTo>
                    <a:lnTo>
                      <a:pt x="179271" y="26137"/>
                    </a:lnTo>
                  </a:path>
                </a:pathLst>
              </a:custGeom>
              <a:solidFill>
                <a:srgbClr val="FCCFC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F8DC371-84EA-5C98-F879-87661ED24728}"/>
                  </a:ext>
                </a:extLst>
              </p:cNvPr>
              <p:cNvSpPr/>
              <p:nvPr/>
            </p:nvSpPr>
            <p:spPr>
              <a:xfrm flipV="1">
                <a:off x="2714243" y="1926805"/>
                <a:ext cx="148552" cy="285203"/>
              </a:xfrm>
              <a:custGeom>
                <a:avLst/>
                <a:gdLst>
                  <a:gd name="connsiteX0" fmla="*/ 147559 w 148552"/>
                  <a:gd name="connsiteY0" fmla="*/ 281825 h 285203"/>
                  <a:gd name="connsiteX1" fmla="*/ -993 w 148552"/>
                  <a:gd name="connsiteY1" fmla="*/ 28524 h 285203"/>
                  <a:gd name="connsiteX2" fmla="*/ 51674 w 148552"/>
                  <a:gd name="connsiteY2" fmla="*/ -3379 h 285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8552" h="285203">
                    <a:moveTo>
                      <a:pt x="147559" y="281825"/>
                    </a:moveTo>
                    <a:cubicBezTo>
                      <a:pt x="147559" y="281825"/>
                      <a:pt x="58621" y="186829"/>
                      <a:pt x="-993" y="28524"/>
                    </a:cubicBezTo>
                    <a:lnTo>
                      <a:pt x="51674" y="-3379"/>
                    </a:ln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6EC6A6D-0913-DB95-31C1-8D7432291C57}"/>
                  </a:ext>
                </a:extLst>
              </p:cNvPr>
              <p:cNvSpPr/>
              <p:nvPr/>
            </p:nvSpPr>
            <p:spPr>
              <a:xfrm flipV="1">
                <a:off x="2938217" y="687548"/>
                <a:ext cx="682723" cy="666817"/>
              </a:xfrm>
              <a:custGeom>
                <a:avLst/>
                <a:gdLst>
                  <a:gd name="connsiteX0" fmla="*/ 11998 w 682723"/>
                  <a:gd name="connsiteY0" fmla="*/ 500206 h 666817"/>
                  <a:gd name="connsiteX1" fmla="*/ 233714 w 682723"/>
                  <a:gd name="connsiteY1" fmla="*/ 78528 h 666817"/>
                  <a:gd name="connsiteX2" fmla="*/ 77542 w 682723"/>
                  <a:gd name="connsiteY2" fmla="*/ 327588 h 666817"/>
                  <a:gd name="connsiteX3" fmla="*/ 501837 w 682723"/>
                  <a:gd name="connsiteY3" fmla="*/ -4314 h 666817"/>
                  <a:gd name="connsiteX4" fmla="*/ 656103 w 682723"/>
                  <a:gd name="connsiteY4" fmla="*/ 39247 h 666817"/>
                  <a:gd name="connsiteX5" fmla="*/ 566213 w 682723"/>
                  <a:gd name="connsiteY5" fmla="*/ 514253 h 666817"/>
                  <a:gd name="connsiteX6" fmla="*/ 11998 w 682723"/>
                  <a:gd name="connsiteY6" fmla="*/ 500206 h 66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2723" h="666817">
                    <a:moveTo>
                      <a:pt x="11998" y="500206"/>
                    </a:moveTo>
                    <a:cubicBezTo>
                      <a:pt x="11998" y="500206"/>
                      <a:pt x="-82884" y="221251"/>
                      <a:pt x="233714" y="78528"/>
                    </a:cubicBezTo>
                    <a:cubicBezTo>
                      <a:pt x="233714" y="78528"/>
                      <a:pt x="125612" y="150131"/>
                      <a:pt x="77542" y="327588"/>
                    </a:cubicBezTo>
                    <a:cubicBezTo>
                      <a:pt x="77542" y="327588"/>
                      <a:pt x="241575" y="9287"/>
                      <a:pt x="501837" y="-4314"/>
                    </a:cubicBezTo>
                    <a:cubicBezTo>
                      <a:pt x="501837" y="-4314"/>
                      <a:pt x="560358" y="72928"/>
                      <a:pt x="656103" y="39247"/>
                    </a:cubicBezTo>
                    <a:cubicBezTo>
                      <a:pt x="687371" y="143717"/>
                      <a:pt x="716936" y="380204"/>
                      <a:pt x="566213" y="514253"/>
                    </a:cubicBezTo>
                    <a:cubicBezTo>
                      <a:pt x="415489" y="648326"/>
                      <a:pt x="60664" y="772977"/>
                      <a:pt x="11998" y="500206"/>
                    </a:cubicBezTo>
                  </a:path>
                </a:pathLst>
              </a:custGeom>
              <a:solidFill>
                <a:srgbClr val="B299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5594FB4-0159-6DC5-AFC9-A28EC64837EC}"/>
                  </a:ext>
                </a:extLst>
              </p:cNvPr>
              <p:cNvSpPr/>
              <p:nvPr/>
            </p:nvSpPr>
            <p:spPr>
              <a:xfrm flipV="1">
                <a:off x="3091865" y="1195610"/>
                <a:ext cx="185419" cy="73030"/>
              </a:xfrm>
              <a:custGeom>
                <a:avLst/>
                <a:gdLst>
                  <a:gd name="connsiteX0" fmla="*/ 184157 w 185419"/>
                  <a:gd name="connsiteY0" fmla="*/ -4126 h 73030"/>
                  <a:gd name="connsiteX1" fmla="*/ 176397 w 185419"/>
                  <a:gd name="connsiteY1" fmla="*/ 1679 h 73030"/>
                  <a:gd name="connsiteX2" fmla="*/ 156547 w 185419"/>
                  <a:gd name="connsiteY2" fmla="*/ 15598 h 73030"/>
                  <a:gd name="connsiteX3" fmla="*/ 143047 w 185419"/>
                  <a:gd name="connsiteY3" fmla="*/ 23612 h 73030"/>
                  <a:gd name="connsiteX4" fmla="*/ 127756 w 185419"/>
                  <a:gd name="connsiteY4" fmla="*/ 31320 h 73030"/>
                  <a:gd name="connsiteX5" fmla="*/ 110890 w 185419"/>
                  <a:gd name="connsiteY5" fmla="*/ 37480 h 73030"/>
                  <a:gd name="connsiteX6" fmla="*/ 93314 w 185419"/>
                  <a:gd name="connsiteY6" fmla="*/ 42064 h 73030"/>
                  <a:gd name="connsiteX7" fmla="*/ 75534 w 185419"/>
                  <a:gd name="connsiteY7" fmla="*/ 43868 h 73030"/>
                  <a:gd name="connsiteX8" fmla="*/ 58262 w 185419"/>
                  <a:gd name="connsiteY8" fmla="*/ 43283 h 73030"/>
                  <a:gd name="connsiteX9" fmla="*/ 42247 w 185419"/>
                  <a:gd name="connsiteY9" fmla="*/ 39867 h 73030"/>
                  <a:gd name="connsiteX10" fmla="*/ 27985 w 185419"/>
                  <a:gd name="connsiteY10" fmla="*/ 34775 h 73030"/>
                  <a:gd name="connsiteX11" fmla="*/ 16072 w 185419"/>
                  <a:gd name="connsiteY11" fmla="*/ 28869 h 73030"/>
                  <a:gd name="connsiteX12" fmla="*/ 6966 w 185419"/>
                  <a:gd name="connsiteY12" fmla="*/ 23434 h 73030"/>
                  <a:gd name="connsiteX13" fmla="*/ -1263 w 185419"/>
                  <a:gd name="connsiteY13" fmla="*/ 18379 h 73030"/>
                  <a:gd name="connsiteX14" fmla="*/ 3296 w 185419"/>
                  <a:gd name="connsiteY14" fmla="*/ 26977 h 73030"/>
                  <a:gd name="connsiteX15" fmla="*/ 9684 w 185419"/>
                  <a:gd name="connsiteY15" fmla="*/ 36324 h 73030"/>
                  <a:gd name="connsiteX16" fmla="*/ 19971 w 185419"/>
                  <a:gd name="connsiteY16" fmla="*/ 47132 h 73030"/>
                  <a:gd name="connsiteX17" fmla="*/ 34729 w 185419"/>
                  <a:gd name="connsiteY17" fmla="*/ 57469 h 73030"/>
                  <a:gd name="connsiteX18" fmla="*/ 53601 w 185419"/>
                  <a:gd name="connsiteY18" fmla="*/ 65381 h 73030"/>
                  <a:gd name="connsiteX19" fmla="*/ 64243 w 185419"/>
                  <a:gd name="connsiteY19" fmla="*/ 67604 h 73030"/>
                  <a:gd name="connsiteX20" fmla="*/ 75343 w 185419"/>
                  <a:gd name="connsiteY20" fmla="*/ 68734 h 73030"/>
                  <a:gd name="connsiteX21" fmla="*/ 97962 w 185419"/>
                  <a:gd name="connsiteY21" fmla="*/ 67274 h 73030"/>
                  <a:gd name="connsiteX22" fmla="*/ 119387 w 185419"/>
                  <a:gd name="connsiteY22" fmla="*/ 60822 h 73030"/>
                  <a:gd name="connsiteX23" fmla="*/ 138462 w 185419"/>
                  <a:gd name="connsiteY23" fmla="*/ 51145 h 73030"/>
                  <a:gd name="connsiteX24" fmla="*/ 154159 w 185419"/>
                  <a:gd name="connsiteY24" fmla="*/ 39131 h 73030"/>
                  <a:gd name="connsiteX25" fmla="*/ 160801 w 185419"/>
                  <a:gd name="connsiteY25" fmla="*/ 32959 h 73030"/>
                  <a:gd name="connsiteX26" fmla="*/ 166313 w 185419"/>
                  <a:gd name="connsiteY26" fmla="*/ 26520 h 73030"/>
                  <a:gd name="connsiteX27" fmla="*/ 175013 w 185419"/>
                  <a:gd name="connsiteY27" fmla="*/ 14569 h 73030"/>
                  <a:gd name="connsiteX28" fmla="*/ 180397 w 185419"/>
                  <a:gd name="connsiteY28" fmla="*/ 4803 h 73030"/>
                  <a:gd name="connsiteX29" fmla="*/ 184157 w 185419"/>
                  <a:gd name="connsiteY29" fmla="*/ -4126 h 7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5419" h="73030">
                    <a:moveTo>
                      <a:pt x="184157" y="-4126"/>
                    </a:moveTo>
                    <a:cubicBezTo>
                      <a:pt x="184157" y="-4126"/>
                      <a:pt x="181223" y="-2106"/>
                      <a:pt x="176397" y="1679"/>
                    </a:cubicBezTo>
                    <a:cubicBezTo>
                      <a:pt x="171507" y="5666"/>
                      <a:pt x="164853" y="10251"/>
                      <a:pt x="156547" y="15598"/>
                    </a:cubicBezTo>
                    <a:cubicBezTo>
                      <a:pt x="152483" y="18366"/>
                      <a:pt x="147847" y="20919"/>
                      <a:pt x="143047" y="23612"/>
                    </a:cubicBezTo>
                    <a:cubicBezTo>
                      <a:pt x="138424" y="26596"/>
                      <a:pt x="132836" y="28412"/>
                      <a:pt x="127756" y="31320"/>
                    </a:cubicBezTo>
                    <a:cubicBezTo>
                      <a:pt x="122244" y="33416"/>
                      <a:pt x="116720" y="35867"/>
                      <a:pt x="110890" y="37480"/>
                    </a:cubicBezTo>
                    <a:cubicBezTo>
                      <a:pt x="105175" y="39550"/>
                      <a:pt x="99206" y="40642"/>
                      <a:pt x="93314" y="42064"/>
                    </a:cubicBezTo>
                    <a:cubicBezTo>
                      <a:pt x="87357" y="42826"/>
                      <a:pt x="81414" y="43893"/>
                      <a:pt x="75534" y="43868"/>
                    </a:cubicBezTo>
                    <a:cubicBezTo>
                      <a:pt x="69628" y="44338"/>
                      <a:pt x="63900" y="43716"/>
                      <a:pt x="58262" y="43283"/>
                    </a:cubicBezTo>
                    <a:cubicBezTo>
                      <a:pt x="52801" y="42103"/>
                      <a:pt x="47225" y="41671"/>
                      <a:pt x="42247" y="39867"/>
                    </a:cubicBezTo>
                    <a:cubicBezTo>
                      <a:pt x="37065" y="38610"/>
                      <a:pt x="32455" y="36540"/>
                      <a:pt x="27985" y="34775"/>
                    </a:cubicBezTo>
                    <a:cubicBezTo>
                      <a:pt x="23387" y="33200"/>
                      <a:pt x="19793" y="30571"/>
                      <a:pt x="16072" y="28869"/>
                    </a:cubicBezTo>
                    <a:cubicBezTo>
                      <a:pt x="12389" y="27104"/>
                      <a:pt x="9456" y="25084"/>
                      <a:pt x="6966" y="23434"/>
                    </a:cubicBezTo>
                    <a:cubicBezTo>
                      <a:pt x="1925" y="20208"/>
                      <a:pt x="-1263" y="18379"/>
                      <a:pt x="-1263" y="18379"/>
                    </a:cubicBezTo>
                    <a:cubicBezTo>
                      <a:pt x="-1263" y="18379"/>
                      <a:pt x="197" y="21529"/>
                      <a:pt x="3296" y="26977"/>
                    </a:cubicBezTo>
                    <a:cubicBezTo>
                      <a:pt x="4858" y="29682"/>
                      <a:pt x="6674" y="33149"/>
                      <a:pt x="9684" y="36324"/>
                    </a:cubicBezTo>
                    <a:cubicBezTo>
                      <a:pt x="12631" y="39524"/>
                      <a:pt x="15475" y="43944"/>
                      <a:pt x="19971" y="47132"/>
                    </a:cubicBezTo>
                    <a:cubicBezTo>
                      <a:pt x="24213" y="50675"/>
                      <a:pt x="28861" y="54713"/>
                      <a:pt x="34729" y="57469"/>
                    </a:cubicBezTo>
                    <a:cubicBezTo>
                      <a:pt x="40266" y="60924"/>
                      <a:pt x="46743" y="63274"/>
                      <a:pt x="53601" y="65381"/>
                    </a:cubicBezTo>
                    <a:cubicBezTo>
                      <a:pt x="57017" y="66436"/>
                      <a:pt x="60624" y="66855"/>
                      <a:pt x="64243" y="67604"/>
                    </a:cubicBezTo>
                    <a:cubicBezTo>
                      <a:pt x="67876" y="68468"/>
                      <a:pt x="71597" y="68760"/>
                      <a:pt x="75343" y="68734"/>
                    </a:cubicBezTo>
                    <a:cubicBezTo>
                      <a:pt x="82900" y="69344"/>
                      <a:pt x="90418" y="68188"/>
                      <a:pt x="97962" y="67274"/>
                    </a:cubicBezTo>
                    <a:cubicBezTo>
                      <a:pt x="105264" y="65445"/>
                      <a:pt x="112681" y="63870"/>
                      <a:pt x="119387" y="60822"/>
                    </a:cubicBezTo>
                    <a:cubicBezTo>
                      <a:pt x="126385" y="58447"/>
                      <a:pt x="132379" y="54358"/>
                      <a:pt x="138462" y="51145"/>
                    </a:cubicBezTo>
                    <a:cubicBezTo>
                      <a:pt x="144126" y="47208"/>
                      <a:pt x="149676" y="43538"/>
                      <a:pt x="154159" y="39131"/>
                    </a:cubicBezTo>
                    <a:cubicBezTo>
                      <a:pt x="156445" y="36997"/>
                      <a:pt x="158744" y="35028"/>
                      <a:pt x="160801" y="32959"/>
                    </a:cubicBezTo>
                    <a:cubicBezTo>
                      <a:pt x="162706" y="30736"/>
                      <a:pt x="164548" y="28590"/>
                      <a:pt x="166313" y="26520"/>
                    </a:cubicBezTo>
                    <a:cubicBezTo>
                      <a:pt x="169933" y="22595"/>
                      <a:pt x="172689" y="18316"/>
                      <a:pt x="175013" y="14569"/>
                    </a:cubicBezTo>
                    <a:cubicBezTo>
                      <a:pt x="177515" y="10924"/>
                      <a:pt x="179216" y="7609"/>
                      <a:pt x="180397" y="4803"/>
                    </a:cubicBezTo>
                    <a:cubicBezTo>
                      <a:pt x="182912" y="-785"/>
                      <a:pt x="184157" y="-4126"/>
                      <a:pt x="184157" y="-4126"/>
                    </a:cubicBezTo>
                  </a:path>
                </a:pathLst>
              </a:custGeom>
              <a:solidFill>
                <a:srgbClr val="9D823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9C11629-817E-EE54-72DD-0A5B53E01EC0}"/>
                  </a:ext>
                </a:extLst>
              </p:cNvPr>
              <p:cNvSpPr/>
              <p:nvPr/>
            </p:nvSpPr>
            <p:spPr>
              <a:xfrm flipV="1">
                <a:off x="2751632" y="1182120"/>
                <a:ext cx="178625" cy="70606"/>
              </a:xfrm>
              <a:custGeom>
                <a:avLst/>
                <a:gdLst>
                  <a:gd name="connsiteX0" fmla="*/ 177597 w 178625"/>
                  <a:gd name="connsiteY0" fmla="*/ 16613 h 70606"/>
                  <a:gd name="connsiteX1" fmla="*/ 169532 w 178625"/>
                  <a:gd name="connsiteY1" fmla="*/ 21502 h 70606"/>
                  <a:gd name="connsiteX2" fmla="*/ 160465 w 178625"/>
                  <a:gd name="connsiteY2" fmla="*/ 26595 h 70606"/>
                  <a:gd name="connsiteX3" fmla="*/ 148869 w 178625"/>
                  <a:gd name="connsiteY3" fmla="*/ 31866 h 70606"/>
                  <a:gd name="connsiteX4" fmla="*/ 134861 w 178625"/>
                  <a:gd name="connsiteY4" fmla="*/ 36641 h 70606"/>
                  <a:gd name="connsiteX5" fmla="*/ 119062 w 178625"/>
                  <a:gd name="connsiteY5" fmla="*/ 39994 h 70606"/>
                  <a:gd name="connsiteX6" fmla="*/ 102045 w 178625"/>
                  <a:gd name="connsiteY6" fmla="*/ 41149 h 70606"/>
                  <a:gd name="connsiteX7" fmla="*/ 93332 w 178625"/>
                  <a:gd name="connsiteY7" fmla="*/ 40959 h 70606"/>
                  <a:gd name="connsiteX8" fmla="*/ 84595 w 178625"/>
                  <a:gd name="connsiteY8" fmla="*/ 40247 h 70606"/>
                  <a:gd name="connsiteX9" fmla="*/ 67437 w 178625"/>
                  <a:gd name="connsiteY9" fmla="*/ 36958 h 70606"/>
                  <a:gd name="connsiteX10" fmla="*/ 51181 w 178625"/>
                  <a:gd name="connsiteY10" fmla="*/ 31764 h 70606"/>
                  <a:gd name="connsiteX11" fmla="*/ 36601 w 178625"/>
                  <a:gd name="connsiteY11" fmla="*/ 24728 h 70606"/>
                  <a:gd name="connsiteX12" fmla="*/ 23952 w 178625"/>
                  <a:gd name="connsiteY12" fmla="*/ 16879 h 70606"/>
                  <a:gd name="connsiteX13" fmla="*/ 13652 w 178625"/>
                  <a:gd name="connsiteY13" fmla="*/ 9006 h 70606"/>
                  <a:gd name="connsiteX14" fmla="*/ 5918 w 178625"/>
                  <a:gd name="connsiteY14" fmla="*/ 2186 h 70606"/>
                  <a:gd name="connsiteX15" fmla="*/ -1029 w 178625"/>
                  <a:gd name="connsiteY15" fmla="*/ -4139 h 70606"/>
                  <a:gd name="connsiteX16" fmla="*/ 1626 w 178625"/>
                  <a:gd name="connsiteY16" fmla="*/ 4954 h 70606"/>
                  <a:gd name="connsiteX17" fmla="*/ 5956 w 178625"/>
                  <a:gd name="connsiteY17" fmla="*/ 15076 h 70606"/>
                  <a:gd name="connsiteX18" fmla="*/ 13614 w 178625"/>
                  <a:gd name="connsiteY18" fmla="*/ 27357 h 70606"/>
                  <a:gd name="connsiteX19" fmla="*/ 25298 w 178625"/>
                  <a:gd name="connsiteY19" fmla="*/ 40184 h 70606"/>
                  <a:gd name="connsiteX20" fmla="*/ 41021 w 178625"/>
                  <a:gd name="connsiteY20" fmla="*/ 51932 h 70606"/>
                  <a:gd name="connsiteX21" fmla="*/ 50279 w 178625"/>
                  <a:gd name="connsiteY21" fmla="*/ 56719 h 70606"/>
                  <a:gd name="connsiteX22" fmla="*/ 60198 w 178625"/>
                  <a:gd name="connsiteY22" fmla="*/ 60758 h 70606"/>
                  <a:gd name="connsiteX23" fmla="*/ 70675 w 178625"/>
                  <a:gd name="connsiteY23" fmla="*/ 63844 h 70606"/>
                  <a:gd name="connsiteX24" fmla="*/ 81521 w 178625"/>
                  <a:gd name="connsiteY24" fmla="*/ 65711 h 70606"/>
                  <a:gd name="connsiteX25" fmla="*/ 103403 w 178625"/>
                  <a:gd name="connsiteY25" fmla="*/ 65952 h 70606"/>
                  <a:gd name="connsiteX26" fmla="*/ 124155 w 178625"/>
                  <a:gd name="connsiteY26" fmla="*/ 61927 h 70606"/>
                  <a:gd name="connsiteX27" fmla="*/ 142227 w 178625"/>
                  <a:gd name="connsiteY27" fmla="*/ 54230 h 70606"/>
                  <a:gd name="connsiteX28" fmla="*/ 156578 w 178625"/>
                  <a:gd name="connsiteY28" fmla="*/ 44337 h 70606"/>
                  <a:gd name="connsiteX29" fmla="*/ 162344 w 178625"/>
                  <a:gd name="connsiteY29" fmla="*/ 39282 h 70606"/>
                  <a:gd name="connsiteX30" fmla="*/ 166929 w 178625"/>
                  <a:gd name="connsiteY30" fmla="*/ 33897 h 70606"/>
                  <a:gd name="connsiteX31" fmla="*/ 173228 w 178625"/>
                  <a:gd name="connsiteY31" fmla="*/ 24969 h 70606"/>
                  <a:gd name="connsiteX32" fmla="*/ 177597 w 178625"/>
                  <a:gd name="connsiteY32" fmla="*/ 16613 h 7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78625" h="70606">
                    <a:moveTo>
                      <a:pt x="177597" y="16613"/>
                    </a:moveTo>
                    <a:cubicBezTo>
                      <a:pt x="177597" y="16613"/>
                      <a:pt x="174562" y="18289"/>
                      <a:pt x="169532" y="21502"/>
                    </a:cubicBezTo>
                    <a:cubicBezTo>
                      <a:pt x="167132" y="23306"/>
                      <a:pt x="163881" y="24919"/>
                      <a:pt x="160465" y="26595"/>
                    </a:cubicBezTo>
                    <a:cubicBezTo>
                      <a:pt x="157112" y="28411"/>
                      <a:pt x="153327" y="30189"/>
                      <a:pt x="148869" y="31866"/>
                    </a:cubicBezTo>
                    <a:cubicBezTo>
                      <a:pt x="144666" y="33822"/>
                      <a:pt x="139802" y="35079"/>
                      <a:pt x="134861" y="36641"/>
                    </a:cubicBezTo>
                    <a:cubicBezTo>
                      <a:pt x="129946" y="38241"/>
                      <a:pt x="124435" y="38812"/>
                      <a:pt x="119062" y="39994"/>
                    </a:cubicBezTo>
                    <a:cubicBezTo>
                      <a:pt x="113513" y="40705"/>
                      <a:pt x="107848" y="41187"/>
                      <a:pt x="102045" y="41149"/>
                    </a:cubicBezTo>
                    <a:cubicBezTo>
                      <a:pt x="99149" y="41391"/>
                      <a:pt x="96253" y="41238"/>
                      <a:pt x="93332" y="40959"/>
                    </a:cubicBezTo>
                    <a:cubicBezTo>
                      <a:pt x="90437" y="40680"/>
                      <a:pt x="87478" y="40844"/>
                      <a:pt x="84595" y="40247"/>
                    </a:cubicBezTo>
                    <a:cubicBezTo>
                      <a:pt x="78778" y="39498"/>
                      <a:pt x="73025" y="38508"/>
                      <a:pt x="67437" y="36958"/>
                    </a:cubicBezTo>
                    <a:cubicBezTo>
                      <a:pt x="61798" y="35650"/>
                      <a:pt x="56401" y="33695"/>
                      <a:pt x="51181" y="31764"/>
                    </a:cubicBezTo>
                    <a:cubicBezTo>
                      <a:pt x="46228" y="29300"/>
                      <a:pt x="40983" y="27522"/>
                      <a:pt x="36601" y="24728"/>
                    </a:cubicBezTo>
                    <a:cubicBezTo>
                      <a:pt x="31940" y="22315"/>
                      <a:pt x="27838" y="19534"/>
                      <a:pt x="23952" y="16879"/>
                    </a:cubicBezTo>
                    <a:cubicBezTo>
                      <a:pt x="19914" y="14403"/>
                      <a:pt x="16815" y="11406"/>
                      <a:pt x="13652" y="9006"/>
                    </a:cubicBezTo>
                    <a:cubicBezTo>
                      <a:pt x="10503" y="6605"/>
                      <a:pt x="7925" y="4256"/>
                      <a:pt x="5918" y="2186"/>
                    </a:cubicBezTo>
                    <a:cubicBezTo>
                      <a:pt x="1702" y="-1815"/>
                      <a:pt x="-1029" y="-4139"/>
                      <a:pt x="-1029" y="-4139"/>
                    </a:cubicBezTo>
                    <a:cubicBezTo>
                      <a:pt x="-1029" y="-4139"/>
                      <a:pt x="-254" y="-862"/>
                      <a:pt x="1626" y="4954"/>
                    </a:cubicBezTo>
                    <a:cubicBezTo>
                      <a:pt x="2540" y="7888"/>
                      <a:pt x="3734" y="11456"/>
                      <a:pt x="5956" y="15076"/>
                    </a:cubicBezTo>
                    <a:cubicBezTo>
                      <a:pt x="8026" y="18784"/>
                      <a:pt x="10071" y="23382"/>
                      <a:pt x="13614" y="27357"/>
                    </a:cubicBezTo>
                    <a:cubicBezTo>
                      <a:pt x="16815" y="31637"/>
                      <a:pt x="20485" y="36272"/>
                      <a:pt x="25298" y="40184"/>
                    </a:cubicBezTo>
                    <a:cubicBezTo>
                      <a:pt x="29743" y="44617"/>
                      <a:pt x="35179" y="48325"/>
                      <a:pt x="41021" y="51932"/>
                    </a:cubicBezTo>
                    <a:cubicBezTo>
                      <a:pt x="43891" y="53811"/>
                      <a:pt x="47130" y="55081"/>
                      <a:pt x="50279" y="56719"/>
                    </a:cubicBezTo>
                    <a:cubicBezTo>
                      <a:pt x="53429" y="58358"/>
                      <a:pt x="56705" y="59831"/>
                      <a:pt x="60198" y="60758"/>
                    </a:cubicBezTo>
                    <a:cubicBezTo>
                      <a:pt x="63652" y="61774"/>
                      <a:pt x="67081" y="63107"/>
                      <a:pt x="70675" y="63844"/>
                    </a:cubicBezTo>
                    <a:lnTo>
                      <a:pt x="81521" y="65711"/>
                    </a:lnTo>
                    <a:cubicBezTo>
                      <a:pt x="88824" y="66219"/>
                      <a:pt x="96215" y="66994"/>
                      <a:pt x="103403" y="65952"/>
                    </a:cubicBezTo>
                    <a:cubicBezTo>
                      <a:pt x="110642" y="65609"/>
                      <a:pt x="117551" y="63628"/>
                      <a:pt x="124155" y="61927"/>
                    </a:cubicBezTo>
                    <a:cubicBezTo>
                      <a:pt x="130670" y="59844"/>
                      <a:pt x="136855" y="57380"/>
                      <a:pt x="142227" y="54230"/>
                    </a:cubicBezTo>
                    <a:cubicBezTo>
                      <a:pt x="147726" y="51246"/>
                      <a:pt x="152590" y="48033"/>
                      <a:pt x="156578" y="44337"/>
                    </a:cubicBezTo>
                    <a:cubicBezTo>
                      <a:pt x="158610" y="42546"/>
                      <a:pt x="160642" y="41086"/>
                      <a:pt x="162344" y="39282"/>
                    </a:cubicBezTo>
                    <a:cubicBezTo>
                      <a:pt x="163957" y="37390"/>
                      <a:pt x="165494" y="35600"/>
                      <a:pt x="166929" y="33897"/>
                    </a:cubicBezTo>
                    <a:cubicBezTo>
                      <a:pt x="169901" y="30647"/>
                      <a:pt x="171907" y="27637"/>
                      <a:pt x="173228" y="24969"/>
                    </a:cubicBezTo>
                    <a:cubicBezTo>
                      <a:pt x="176124" y="19762"/>
                      <a:pt x="177597" y="16613"/>
                      <a:pt x="177597" y="16613"/>
                    </a:cubicBezTo>
                  </a:path>
                </a:pathLst>
              </a:custGeom>
              <a:solidFill>
                <a:srgbClr val="9D823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ADA9DF5-0315-9466-EF32-832D890AD3AE}"/>
                  </a:ext>
                </a:extLst>
              </p:cNvPr>
              <p:cNvSpPr/>
              <p:nvPr/>
            </p:nvSpPr>
            <p:spPr>
              <a:xfrm flipV="1">
                <a:off x="2914180" y="1573415"/>
                <a:ext cx="286169" cy="95455"/>
              </a:xfrm>
              <a:custGeom>
                <a:avLst/>
                <a:gdLst>
                  <a:gd name="connsiteX0" fmla="*/ 284993 w 286169"/>
                  <a:gd name="connsiteY0" fmla="*/ 91677 h 95455"/>
                  <a:gd name="connsiteX1" fmla="*/ -1176 w 286169"/>
                  <a:gd name="connsiteY1" fmla="*/ 76767 h 95455"/>
                  <a:gd name="connsiteX2" fmla="*/ 284993 w 286169"/>
                  <a:gd name="connsiteY2" fmla="*/ 91677 h 95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6169" h="95455">
                    <a:moveTo>
                      <a:pt x="284993" y="91677"/>
                    </a:moveTo>
                    <a:lnTo>
                      <a:pt x="-1176" y="76767"/>
                    </a:lnTo>
                    <a:cubicBezTo>
                      <a:pt x="-1176" y="76767"/>
                      <a:pt x="147871" y="-114025"/>
                      <a:pt x="284993" y="91677"/>
                    </a:cubicBezTo>
                  </a:path>
                </a:pathLst>
              </a:custGeom>
              <a:solidFill>
                <a:srgbClr val="B8596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34D30AB-A234-E537-3EAF-316AC0E9898B}"/>
                  </a:ext>
                </a:extLst>
              </p:cNvPr>
              <p:cNvSpPr/>
              <p:nvPr/>
            </p:nvSpPr>
            <p:spPr>
              <a:xfrm flipV="1">
                <a:off x="2914180" y="1573415"/>
                <a:ext cx="286169" cy="84264"/>
              </a:xfrm>
              <a:custGeom>
                <a:avLst/>
                <a:gdLst>
                  <a:gd name="connsiteX0" fmla="*/ 257866 w 286169"/>
                  <a:gd name="connsiteY0" fmla="*/ 64492 h 84264"/>
                  <a:gd name="connsiteX1" fmla="*/ 87940 w 286169"/>
                  <a:gd name="connsiteY1" fmla="*/ -3784 h 84264"/>
                  <a:gd name="connsiteX2" fmla="*/ -1176 w 286169"/>
                  <a:gd name="connsiteY2" fmla="*/ 65571 h 84264"/>
                  <a:gd name="connsiteX3" fmla="*/ 284993 w 286169"/>
                  <a:gd name="connsiteY3" fmla="*/ 80481 h 84264"/>
                  <a:gd name="connsiteX4" fmla="*/ 274274 w 286169"/>
                  <a:gd name="connsiteY4" fmla="*/ 63488 h 84264"/>
                  <a:gd name="connsiteX5" fmla="*/ 257866 w 286169"/>
                  <a:gd name="connsiteY5" fmla="*/ 64492 h 8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6169" h="84264">
                    <a:moveTo>
                      <a:pt x="257866" y="64492"/>
                    </a:moveTo>
                    <a:cubicBezTo>
                      <a:pt x="191292" y="64492"/>
                      <a:pt x="128732" y="41314"/>
                      <a:pt x="87940" y="-3784"/>
                    </a:cubicBezTo>
                    <a:cubicBezTo>
                      <a:pt x="22446" y="16473"/>
                      <a:pt x="-1176" y="65571"/>
                      <a:pt x="-1176" y="65571"/>
                    </a:cubicBezTo>
                    <a:lnTo>
                      <a:pt x="284993" y="80481"/>
                    </a:lnTo>
                    <a:cubicBezTo>
                      <a:pt x="281488" y="74461"/>
                      <a:pt x="277906" y="68822"/>
                      <a:pt x="274274" y="63488"/>
                    </a:cubicBezTo>
                    <a:cubicBezTo>
                      <a:pt x="268877" y="64111"/>
                      <a:pt x="263428" y="64492"/>
                      <a:pt x="257866" y="64492"/>
                    </a:cubicBezTo>
                  </a:path>
                </a:pathLst>
              </a:custGeom>
              <a:solidFill>
                <a:srgbClr val="642A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41" name="!!Group 46">
            <a:extLst>
              <a:ext uri="{FF2B5EF4-FFF2-40B4-BE49-F238E27FC236}">
                <a16:creationId xmlns:a16="http://schemas.microsoft.com/office/drawing/2014/main" id="{3D1588CD-844C-24B0-7DD0-4A9586F2E8E0}"/>
              </a:ext>
            </a:extLst>
          </p:cNvPr>
          <p:cNvGrpSpPr/>
          <p:nvPr/>
        </p:nvGrpSpPr>
        <p:grpSpPr>
          <a:xfrm flipH="1">
            <a:off x="12982164" y="3409152"/>
            <a:ext cx="3858036" cy="7879609"/>
            <a:chOff x="312145" y="-70740"/>
            <a:chExt cx="2668189" cy="6758293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8686C83-A491-4FC8-4537-76542545EFD7}"/>
                </a:ext>
              </a:extLst>
            </p:cNvPr>
            <p:cNvSpPr/>
            <p:nvPr/>
          </p:nvSpPr>
          <p:spPr>
            <a:xfrm flipV="1">
              <a:off x="2199933" y="2754955"/>
              <a:ext cx="509598" cy="947266"/>
            </a:xfrm>
            <a:custGeom>
              <a:avLst/>
              <a:gdLst>
                <a:gd name="connsiteX0" fmla="*/ -1465 w 509598"/>
                <a:gd name="connsiteY0" fmla="*/ 771458 h 947266"/>
                <a:gd name="connsiteX1" fmla="*/ 409236 w 509598"/>
                <a:gd name="connsiteY1" fmla="*/ 221 h 947266"/>
                <a:gd name="connsiteX2" fmla="*/ 491380 w 509598"/>
                <a:gd name="connsiteY2" fmla="*/ 173642 h 947266"/>
                <a:gd name="connsiteX3" fmla="*/ 222138 w 509598"/>
                <a:gd name="connsiteY3" fmla="*/ 944880 h 947266"/>
                <a:gd name="connsiteX4" fmla="*/ -1465 w 509598"/>
                <a:gd name="connsiteY4" fmla="*/ 771458 h 94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98" h="947266">
                  <a:moveTo>
                    <a:pt x="-1465" y="771458"/>
                  </a:moveTo>
                  <a:cubicBezTo>
                    <a:pt x="-1465" y="771458"/>
                    <a:pt x="349920" y="-54536"/>
                    <a:pt x="409236" y="221"/>
                  </a:cubicBezTo>
                  <a:cubicBezTo>
                    <a:pt x="468569" y="54994"/>
                    <a:pt x="541578" y="32183"/>
                    <a:pt x="491380" y="173642"/>
                  </a:cubicBezTo>
                  <a:cubicBezTo>
                    <a:pt x="441182" y="315118"/>
                    <a:pt x="222138" y="944880"/>
                    <a:pt x="222138" y="944880"/>
                  </a:cubicBezTo>
                  <a:lnTo>
                    <a:pt x="-1465" y="771458"/>
                  </a:lnTo>
                </a:path>
              </a:pathLst>
            </a:custGeom>
            <a:solidFill>
              <a:srgbClr val="F9AA8F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38C5B32-06FA-5D77-0E53-18A019CD54C4}"/>
                </a:ext>
              </a:extLst>
            </p:cNvPr>
            <p:cNvSpPr/>
            <p:nvPr/>
          </p:nvSpPr>
          <p:spPr>
            <a:xfrm flipV="1">
              <a:off x="365406" y="2718936"/>
              <a:ext cx="705056" cy="705721"/>
            </a:xfrm>
            <a:custGeom>
              <a:avLst/>
              <a:gdLst>
                <a:gd name="connsiteX0" fmla="*/ -567 w 705056"/>
                <a:gd name="connsiteY0" fmla="*/ 589625 h 705721"/>
                <a:gd name="connsiteX1" fmla="*/ 701066 w 705056"/>
                <a:gd name="connsiteY1" fmla="*/ -2492 h 705721"/>
                <a:gd name="connsiteX2" fmla="*/ 704490 w 705056"/>
                <a:gd name="connsiteY2" fmla="*/ 161795 h 705721"/>
                <a:gd name="connsiteX3" fmla="*/ 334847 w 705056"/>
                <a:gd name="connsiteY3" fmla="*/ 582787 h 705721"/>
                <a:gd name="connsiteX4" fmla="*/ -567 w 705056"/>
                <a:gd name="connsiteY4" fmla="*/ 589625 h 7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056" h="705721">
                  <a:moveTo>
                    <a:pt x="-567" y="589625"/>
                  </a:moveTo>
                  <a:cubicBezTo>
                    <a:pt x="-567" y="589625"/>
                    <a:pt x="351962" y="93345"/>
                    <a:pt x="701066" y="-2492"/>
                  </a:cubicBezTo>
                  <a:lnTo>
                    <a:pt x="704490" y="161795"/>
                  </a:lnTo>
                  <a:cubicBezTo>
                    <a:pt x="704490" y="161795"/>
                    <a:pt x="512823" y="315808"/>
                    <a:pt x="334847" y="582787"/>
                  </a:cubicBezTo>
                  <a:cubicBezTo>
                    <a:pt x="156870" y="849733"/>
                    <a:pt x="-567" y="589625"/>
                    <a:pt x="-567" y="589625"/>
                  </a:cubicBezTo>
                </a:path>
              </a:pathLst>
            </a:custGeom>
            <a:solidFill>
              <a:srgbClr val="F9AA8F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B2A2A33-6FDD-1A83-9901-25D638A2E1F9}"/>
                </a:ext>
              </a:extLst>
            </p:cNvPr>
            <p:cNvSpPr/>
            <p:nvPr/>
          </p:nvSpPr>
          <p:spPr>
            <a:xfrm flipV="1">
              <a:off x="899551" y="6265710"/>
              <a:ext cx="206129" cy="404244"/>
            </a:xfrm>
            <a:custGeom>
              <a:avLst/>
              <a:gdLst>
                <a:gd name="connsiteX0" fmla="*/ 205416 w 206129"/>
                <a:gd name="connsiteY0" fmla="*/ 371450 h 404244"/>
                <a:gd name="connsiteX1" fmla="*/ 143571 w 206129"/>
                <a:gd name="connsiteY1" fmla="*/ -196 h 404244"/>
                <a:gd name="connsiteX2" fmla="*/ -714 w 206129"/>
                <a:gd name="connsiteY2" fmla="*/ -196 h 404244"/>
                <a:gd name="connsiteX3" fmla="*/ 47538 w 206129"/>
                <a:gd name="connsiteY3" fmla="*/ 404049 h 404244"/>
                <a:gd name="connsiteX4" fmla="*/ 205416 w 206129"/>
                <a:gd name="connsiteY4" fmla="*/ 371450 h 40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29" h="404244">
                  <a:moveTo>
                    <a:pt x="205416" y="371450"/>
                  </a:moveTo>
                  <a:lnTo>
                    <a:pt x="143571" y="-196"/>
                  </a:lnTo>
                  <a:lnTo>
                    <a:pt x="-714" y="-196"/>
                  </a:lnTo>
                  <a:lnTo>
                    <a:pt x="47538" y="404049"/>
                  </a:lnTo>
                  <a:lnTo>
                    <a:pt x="205416" y="371450"/>
                  </a:lnTo>
                </a:path>
              </a:pathLst>
            </a:custGeom>
            <a:solidFill>
              <a:srgbClr val="172D36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E791DF9-07F1-649E-367A-AD3012C5F823}"/>
                </a:ext>
              </a:extLst>
            </p:cNvPr>
            <p:cNvSpPr/>
            <p:nvPr/>
          </p:nvSpPr>
          <p:spPr>
            <a:xfrm flipV="1">
              <a:off x="783869" y="6548796"/>
              <a:ext cx="108072" cy="98295"/>
            </a:xfrm>
            <a:custGeom>
              <a:avLst/>
              <a:gdLst>
                <a:gd name="connsiteX0" fmla="*/ 98752 w 108072"/>
                <a:gd name="connsiteY0" fmla="*/ -108 h 98295"/>
                <a:gd name="connsiteX1" fmla="*/ 91530 w 108072"/>
                <a:gd name="connsiteY1" fmla="*/ 3742 h 98295"/>
                <a:gd name="connsiteX2" fmla="*/ 5121 w 108072"/>
                <a:gd name="connsiteY2" fmla="*/ 81312 h 98295"/>
                <a:gd name="connsiteX3" fmla="*/ -110 w 108072"/>
                <a:gd name="connsiteY3" fmla="*/ 92461 h 98295"/>
                <a:gd name="connsiteX4" fmla="*/ 11020 w 108072"/>
                <a:gd name="connsiteY4" fmla="*/ 97685 h 98295"/>
                <a:gd name="connsiteX5" fmla="*/ 105966 w 108072"/>
                <a:gd name="connsiteY5" fmla="*/ 13418 h 98295"/>
                <a:gd name="connsiteX6" fmla="*/ 103589 w 108072"/>
                <a:gd name="connsiteY6" fmla="*/ 1365 h 98295"/>
                <a:gd name="connsiteX7" fmla="*/ 98752 w 108072"/>
                <a:gd name="connsiteY7" fmla="*/ -108 h 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072" h="98295">
                  <a:moveTo>
                    <a:pt x="98752" y="-108"/>
                  </a:moveTo>
                  <a:cubicBezTo>
                    <a:pt x="95949" y="-108"/>
                    <a:pt x="93212" y="1228"/>
                    <a:pt x="91530" y="3742"/>
                  </a:cubicBezTo>
                  <a:cubicBezTo>
                    <a:pt x="50924" y="64283"/>
                    <a:pt x="5580" y="81161"/>
                    <a:pt x="5121" y="81312"/>
                  </a:cubicBezTo>
                  <a:cubicBezTo>
                    <a:pt x="597" y="82954"/>
                    <a:pt x="-1740" y="87930"/>
                    <a:pt x="-110" y="92461"/>
                  </a:cubicBezTo>
                  <a:cubicBezTo>
                    <a:pt x="1527" y="96966"/>
                    <a:pt x="6508" y="99277"/>
                    <a:pt x="11020" y="97685"/>
                  </a:cubicBezTo>
                  <a:cubicBezTo>
                    <a:pt x="13089" y="96933"/>
                    <a:pt x="62219" y="78647"/>
                    <a:pt x="105966" y="13418"/>
                  </a:cubicBezTo>
                  <a:cubicBezTo>
                    <a:pt x="108644" y="9424"/>
                    <a:pt x="107583" y="4029"/>
                    <a:pt x="103589" y="1365"/>
                  </a:cubicBezTo>
                  <a:cubicBezTo>
                    <a:pt x="102104" y="343"/>
                    <a:pt x="100421" y="-108"/>
                    <a:pt x="98752" y="-108"/>
                  </a:cubicBez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8845846-F893-C687-A582-FF89AA463E92}"/>
                </a:ext>
              </a:extLst>
            </p:cNvPr>
            <p:cNvSpPr/>
            <p:nvPr/>
          </p:nvSpPr>
          <p:spPr>
            <a:xfrm flipV="1">
              <a:off x="738530" y="6569150"/>
              <a:ext cx="108072" cy="98311"/>
            </a:xfrm>
            <a:custGeom>
              <a:avLst/>
              <a:gdLst>
                <a:gd name="connsiteX0" fmla="*/ 98781 w 108072"/>
                <a:gd name="connsiteY0" fmla="*/ -94 h 98311"/>
                <a:gd name="connsiteX1" fmla="*/ 91552 w 108072"/>
                <a:gd name="connsiteY1" fmla="*/ 3763 h 98311"/>
                <a:gd name="connsiteX2" fmla="*/ 5145 w 108072"/>
                <a:gd name="connsiteY2" fmla="*/ 81346 h 98311"/>
                <a:gd name="connsiteX3" fmla="*/ -88 w 108072"/>
                <a:gd name="connsiteY3" fmla="*/ 92476 h 98311"/>
                <a:gd name="connsiteX4" fmla="*/ 11043 w 108072"/>
                <a:gd name="connsiteY4" fmla="*/ 97707 h 98311"/>
                <a:gd name="connsiteX5" fmla="*/ 105990 w 108072"/>
                <a:gd name="connsiteY5" fmla="*/ 13433 h 98311"/>
                <a:gd name="connsiteX6" fmla="*/ 103613 w 108072"/>
                <a:gd name="connsiteY6" fmla="*/ 1366 h 98311"/>
                <a:gd name="connsiteX7" fmla="*/ 98781 w 108072"/>
                <a:gd name="connsiteY7" fmla="*/ -94 h 9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072" h="98311">
                  <a:moveTo>
                    <a:pt x="98781" y="-94"/>
                  </a:moveTo>
                  <a:cubicBezTo>
                    <a:pt x="95986" y="-94"/>
                    <a:pt x="93235" y="1248"/>
                    <a:pt x="91552" y="3763"/>
                  </a:cubicBezTo>
                  <a:cubicBezTo>
                    <a:pt x="50948" y="64285"/>
                    <a:pt x="5596" y="81183"/>
                    <a:pt x="5145" y="81346"/>
                  </a:cubicBezTo>
                  <a:cubicBezTo>
                    <a:pt x="626" y="82976"/>
                    <a:pt x="-1717" y="87953"/>
                    <a:pt x="-88" y="92476"/>
                  </a:cubicBezTo>
                  <a:cubicBezTo>
                    <a:pt x="1543" y="96987"/>
                    <a:pt x="6539" y="99318"/>
                    <a:pt x="11043" y="97707"/>
                  </a:cubicBezTo>
                  <a:cubicBezTo>
                    <a:pt x="13111" y="96955"/>
                    <a:pt x="62248" y="78669"/>
                    <a:pt x="105990" y="13433"/>
                  </a:cubicBezTo>
                  <a:cubicBezTo>
                    <a:pt x="108667" y="9460"/>
                    <a:pt x="107606" y="4051"/>
                    <a:pt x="103613" y="1366"/>
                  </a:cubicBezTo>
                  <a:cubicBezTo>
                    <a:pt x="102127" y="379"/>
                    <a:pt x="100444" y="-94"/>
                    <a:pt x="98781" y="-94"/>
                  </a:cubicBez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E5E6F8E-16A1-E2A2-01FC-F546297FDC9E}"/>
                </a:ext>
              </a:extLst>
            </p:cNvPr>
            <p:cNvSpPr/>
            <p:nvPr/>
          </p:nvSpPr>
          <p:spPr>
            <a:xfrm flipV="1">
              <a:off x="693212" y="6589249"/>
              <a:ext cx="108046" cy="98304"/>
            </a:xfrm>
            <a:custGeom>
              <a:avLst/>
              <a:gdLst>
                <a:gd name="connsiteX0" fmla="*/ 98777 w 108046"/>
                <a:gd name="connsiteY0" fmla="*/ -80 h 98304"/>
                <a:gd name="connsiteX1" fmla="*/ 91550 w 108046"/>
                <a:gd name="connsiteY1" fmla="*/ 3756 h 98304"/>
                <a:gd name="connsiteX2" fmla="*/ 5121 w 108046"/>
                <a:gd name="connsiteY2" fmla="*/ 81359 h 98304"/>
                <a:gd name="connsiteX3" fmla="*/ -58 w 108046"/>
                <a:gd name="connsiteY3" fmla="*/ 92490 h 98304"/>
                <a:gd name="connsiteX4" fmla="*/ 11046 w 108046"/>
                <a:gd name="connsiteY4" fmla="*/ 97714 h 98304"/>
                <a:gd name="connsiteX5" fmla="*/ 105993 w 108046"/>
                <a:gd name="connsiteY5" fmla="*/ 13459 h 98304"/>
                <a:gd name="connsiteX6" fmla="*/ 103616 w 108046"/>
                <a:gd name="connsiteY6" fmla="*/ 1393 h 98304"/>
                <a:gd name="connsiteX7" fmla="*/ 98777 w 108046"/>
                <a:gd name="connsiteY7" fmla="*/ -80 h 98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046" h="98304">
                  <a:moveTo>
                    <a:pt x="98777" y="-80"/>
                  </a:moveTo>
                  <a:cubicBezTo>
                    <a:pt x="95975" y="-80"/>
                    <a:pt x="93226" y="1262"/>
                    <a:pt x="91550" y="3756"/>
                  </a:cubicBezTo>
                  <a:cubicBezTo>
                    <a:pt x="51212" y="63912"/>
                    <a:pt x="5587" y="81188"/>
                    <a:pt x="5121" y="81359"/>
                  </a:cubicBezTo>
                  <a:cubicBezTo>
                    <a:pt x="629" y="83002"/>
                    <a:pt x="-1694" y="87998"/>
                    <a:pt x="-58" y="92490"/>
                  </a:cubicBezTo>
                  <a:cubicBezTo>
                    <a:pt x="1586" y="96994"/>
                    <a:pt x="6567" y="99325"/>
                    <a:pt x="11046" y="97714"/>
                  </a:cubicBezTo>
                  <a:cubicBezTo>
                    <a:pt x="13116" y="96962"/>
                    <a:pt x="62251" y="78674"/>
                    <a:pt x="105993" y="13459"/>
                  </a:cubicBezTo>
                  <a:cubicBezTo>
                    <a:pt x="108664" y="9453"/>
                    <a:pt x="107597" y="4058"/>
                    <a:pt x="103616" y="1393"/>
                  </a:cubicBezTo>
                  <a:cubicBezTo>
                    <a:pt x="102129" y="391"/>
                    <a:pt x="100440" y="-80"/>
                    <a:pt x="98777" y="-80"/>
                  </a:cubicBez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B10ABBC-C317-6BCD-5603-FD12E9129627}"/>
                </a:ext>
              </a:extLst>
            </p:cNvPr>
            <p:cNvSpPr/>
            <p:nvPr/>
          </p:nvSpPr>
          <p:spPr>
            <a:xfrm flipV="1">
              <a:off x="1779578" y="6265710"/>
              <a:ext cx="206104" cy="404244"/>
            </a:xfrm>
            <a:custGeom>
              <a:avLst/>
              <a:gdLst>
                <a:gd name="connsiteX0" fmla="*/ -1169 w 206104"/>
                <a:gd name="connsiteY0" fmla="*/ 371450 h 404244"/>
                <a:gd name="connsiteX1" fmla="*/ 60644 w 206104"/>
                <a:gd name="connsiteY1" fmla="*/ -196 h 404244"/>
                <a:gd name="connsiteX2" fmla="*/ 204936 w 206104"/>
                <a:gd name="connsiteY2" fmla="*/ -196 h 404244"/>
                <a:gd name="connsiteX3" fmla="*/ 156682 w 206104"/>
                <a:gd name="connsiteY3" fmla="*/ 404049 h 404244"/>
                <a:gd name="connsiteX4" fmla="*/ -1169 w 206104"/>
                <a:gd name="connsiteY4" fmla="*/ 371450 h 40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04" h="404244">
                  <a:moveTo>
                    <a:pt x="-1169" y="371450"/>
                  </a:moveTo>
                  <a:lnTo>
                    <a:pt x="60644" y="-196"/>
                  </a:lnTo>
                  <a:lnTo>
                    <a:pt x="204936" y="-196"/>
                  </a:lnTo>
                  <a:lnTo>
                    <a:pt x="156682" y="404049"/>
                  </a:lnTo>
                  <a:lnTo>
                    <a:pt x="-1169" y="371450"/>
                  </a:lnTo>
                </a:path>
              </a:pathLst>
            </a:custGeom>
            <a:solidFill>
              <a:srgbClr val="172D36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D73977F-6239-C419-238F-17B057D4E91E}"/>
                </a:ext>
              </a:extLst>
            </p:cNvPr>
            <p:cNvSpPr/>
            <p:nvPr/>
          </p:nvSpPr>
          <p:spPr>
            <a:xfrm flipV="1">
              <a:off x="1993306" y="6548796"/>
              <a:ext cx="108070" cy="98295"/>
            </a:xfrm>
            <a:custGeom>
              <a:avLst/>
              <a:gdLst>
                <a:gd name="connsiteX0" fmla="*/ 7430 w 108070"/>
                <a:gd name="connsiteY0" fmla="*/ -108 h 98295"/>
                <a:gd name="connsiteX1" fmla="*/ 14654 w 108070"/>
                <a:gd name="connsiteY1" fmla="*/ 3742 h 98295"/>
                <a:gd name="connsiteX2" fmla="*/ 101055 w 108070"/>
                <a:gd name="connsiteY2" fmla="*/ 81312 h 98295"/>
                <a:gd name="connsiteX3" fmla="*/ 106301 w 108070"/>
                <a:gd name="connsiteY3" fmla="*/ 92461 h 98295"/>
                <a:gd name="connsiteX4" fmla="*/ 95172 w 108070"/>
                <a:gd name="connsiteY4" fmla="*/ 97685 h 98295"/>
                <a:gd name="connsiteX5" fmla="*/ 223 w 108070"/>
                <a:gd name="connsiteY5" fmla="*/ 13418 h 98295"/>
                <a:gd name="connsiteX6" fmla="*/ 2603 w 108070"/>
                <a:gd name="connsiteY6" fmla="*/ 1365 h 98295"/>
                <a:gd name="connsiteX7" fmla="*/ 7430 w 108070"/>
                <a:gd name="connsiteY7" fmla="*/ -108 h 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070" h="98295">
                  <a:moveTo>
                    <a:pt x="7430" y="-108"/>
                  </a:moveTo>
                  <a:cubicBezTo>
                    <a:pt x="10246" y="-108"/>
                    <a:pt x="12978" y="1228"/>
                    <a:pt x="14654" y="3742"/>
                  </a:cubicBezTo>
                  <a:cubicBezTo>
                    <a:pt x="55265" y="64283"/>
                    <a:pt x="100619" y="81161"/>
                    <a:pt x="101055" y="81312"/>
                  </a:cubicBezTo>
                  <a:cubicBezTo>
                    <a:pt x="105580" y="82954"/>
                    <a:pt x="107926" y="87930"/>
                    <a:pt x="106301" y="92461"/>
                  </a:cubicBezTo>
                  <a:cubicBezTo>
                    <a:pt x="104658" y="96966"/>
                    <a:pt x="99664" y="99277"/>
                    <a:pt x="95172" y="97685"/>
                  </a:cubicBezTo>
                  <a:cubicBezTo>
                    <a:pt x="93093" y="96933"/>
                    <a:pt x="43968" y="78647"/>
                    <a:pt x="223" y="13418"/>
                  </a:cubicBezTo>
                  <a:cubicBezTo>
                    <a:pt x="-2459" y="9424"/>
                    <a:pt x="-1386" y="4029"/>
                    <a:pt x="2603" y="1365"/>
                  </a:cubicBezTo>
                  <a:cubicBezTo>
                    <a:pt x="4078" y="343"/>
                    <a:pt x="5771" y="-108"/>
                    <a:pt x="7430" y="-108"/>
                  </a:cubicBez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15F0273-2A5C-7A37-F2BC-4FC121CEA8F6}"/>
                </a:ext>
              </a:extLst>
            </p:cNvPr>
            <p:cNvSpPr/>
            <p:nvPr/>
          </p:nvSpPr>
          <p:spPr>
            <a:xfrm flipV="1">
              <a:off x="2038640" y="6569150"/>
              <a:ext cx="108074" cy="98311"/>
            </a:xfrm>
            <a:custGeom>
              <a:avLst/>
              <a:gdLst>
                <a:gd name="connsiteX0" fmla="*/ 7411 w 108074"/>
                <a:gd name="connsiteY0" fmla="*/ -94 h 98311"/>
                <a:gd name="connsiteX1" fmla="*/ 14634 w 108074"/>
                <a:gd name="connsiteY1" fmla="*/ 3763 h 98311"/>
                <a:gd name="connsiteX2" fmla="*/ 101052 w 108074"/>
                <a:gd name="connsiteY2" fmla="*/ 81346 h 98311"/>
                <a:gd name="connsiteX3" fmla="*/ 106281 w 108074"/>
                <a:gd name="connsiteY3" fmla="*/ 92476 h 98311"/>
                <a:gd name="connsiteX4" fmla="*/ 95152 w 108074"/>
                <a:gd name="connsiteY4" fmla="*/ 97707 h 98311"/>
                <a:gd name="connsiteX5" fmla="*/ 187 w 108074"/>
                <a:gd name="connsiteY5" fmla="*/ 13433 h 98311"/>
                <a:gd name="connsiteX6" fmla="*/ 2584 w 108074"/>
                <a:gd name="connsiteY6" fmla="*/ 1366 h 98311"/>
                <a:gd name="connsiteX7" fmla="*/ 7411 w 108074"/>
                <a:gd name="connsiteY7" fmla="*/ -94 h 9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074" h="98311">
                  <a:moveTo>
                    <a:pt x="7411" y="-94"/>
                  </a:moveTo>
                  <a:cubicBezTo>
                    <a:pt x="10210" y="-94"/>
                    <a:pt x="12958" y="1248"/>
                    <a:pt x="14634" y="3763"/>
                  </a:cubicBezTo>
                  <a:cubicBezTo>
                    <a:pt x="55245" y="64285"/>
                    <a:pt x="100599" y="81183"/>
                    <a:pt x="101052" y="81346"/>
                  </a:cubicBezTo>
                  <a:cubicBezTo>
                    <a:pt x="105561" y="82976"/>
                    <a:pt x="107907" y="87953"/>
                    <a:pt x="106281" y="92476"/>
                  </a:cubicBezTo>
                  <a:cubicBezTo>
                    <a:pt x="104639" y="96987"/>
                    <a:pt x="99661" y="99318"/>
                    <a:pt x="95152" y="97707"/>
                  </a:cubicBezTo>
                  <a:cubicBezTo>
                    <a:pt x="93074" y="96955"/>
                    <a:pt x="43949" y="78669"/>
                    <a:pt x="187" y="13433"/>
                  </a:cubicBezTo>
                  <a:cubicBezTo>
                    <a:pt x="-2478" y="9460"/>
                    <a:pt x="-1405" y="4051"/>
                    <a:pt x="2584" y="1366"/>
                  </a:cubicBezTo>
                  <a:cubicBezTo>
                    <a:pt x="4059" y="379"/>
                    <a:pt x="5751" y="-94"/>
                    <a:pt x="7411" y="-94"/>
                  </a:cubicBez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AD97D88-2053-6B22-AB95-565C457A2C2D}"/>
                </a:ext>
              </a:extLst>
            </p:cNvPr>
            <p:cNvSpPr/>
            <p:nvPr/>
          </p:nvSpPr>
          <p:spPr>
            <a:xfrm flipV="1">
              <a:off x="2083981" y="6589249"/>
              <a:ext cx="108057" cy="98304"/>
            </a:xfrm>
            <a:custGeom>
              <a:avLst/>
              <a:gdLst>
                <a:gd name="connsiteX0" fmla="*/ 7383 w 108057"/>
                <a:gd name="connsiteY0" fmla="*/ -80 h 98304"/>
                <a:gd name="connsiteX1" fmla="*/ 14624 w 108057"/>
                <a:gd name="connsiteY1" fmla="*/ 3756 h 98304"/>
                <a:gd name="connsiteX2" fmla="*/ 101041 w 108057"/>
                <a:gd name="connsiteY2" fmla="*/ 81359 h 98304"/>
                <a:gd name="connsiteX3" fmla="*/ 106237 w 108057"/>
                <a:gd name="connsiteY3" fmla="*/ 92490 h 98304"/>
                <a:gd name="connsiteX4" fmla="*/ 95125 w 108057"/>
                <a:gd name="connsiteY4" fmla="*/ 97714 h 98304"/>
                <a:gd name="connsiteX5" fmla="*/ 176 w 108057"/>
                <a:gd name="connsiteY5" fmla="*/ 13459 h 98304"/>
                <a:gd name="connsiteX6" fmla="*/ 2556 w 108057"/>
                <a:gd name="connsiteY6" fmla="*/ 1393 h 98304"/>
                <a:gd name="connsiteX7" fmla="*/ 7383 w 108057"/>
                <a:gd name="connsiteY7" fmla="*/ -80 h 98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057" h="98304">
                  <a:moveTo>
                    <a:pt x="7383" y="-80"/>
                  </a:moveTo>
                  <a:cubicBezTo>
                    <a:pt x="10199" y="-80"/>
                    <a:pt x="12948" y="1262"/>
                    <a:pt x="14624" y="3756"/>
                  </a:cubicBezTo>
                  <a:cubicBezTo>
                    <a:pt x="54966" y="63912"/>
                    <a:pt x="100589" y="81188"/>
                    <a:pt x="101041" y="81359"/>
                  </a:cubicBezTo>
                  <a:cubicBezTo>
                    <a:pt x="105550" y="83002"/>
                    <a:pt x="107863" y="87998"/>
                    <a:pt x="106237" y="92490"/>
                  </a:cubicBezTo>
                  <a:cubicBezTo>
                    <a:pt x="104578" y="96994"/>
                    <a:pt x="99600" y="99325"/>
                    <a:pt x="95125" y="97714"/>
                  </a:cubicBezTo>
                  <a:cubicBezTo>
                    <a:pt x="93046" y="96962"/>
                    <a:pt x="43921" y="78674"/>
                    <a:pt x="176" y="13459"/>
                  </a:cubicBezTo>
                  <a:cubicBezTo>
                    <a:pt x="-2506" y="9453"/>
                    <a:pt x="-1433" y="4058"/>
                    <a:pt x="2556" y="1393"/>
                  </a:cubicBezTo>
                  <a:cubicBezTo>
                    <a:pt x="4031" y="391"/>
                    <a:pt x="5724" y="-80"/>
                    <a:pt x="7383" y="-80"/>
                  </a:cubicBez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5287FF8-4B9F-F4B2-02E5-51F22AB0B03D}"/>
                </a:ext>
              </a:extLst>
            </p:cNvPr>
            <p:cNvSpPr/>
            <p:nvPr/>
          </p:nvSpPr>
          <p:spPr>
            <a:xfrm flipV="1">
              <a:off x="840012" y="3270627"/>
              <a:ext cx="1223020" cy="3265240"/>
            </a:xfrm>
            <a:custGeom>
              <a:avLst/>
              <a:gdLst>
                <a:gd name="connsiteX0" fmla="*/ 299893 w 1223020"/>
                <a:gd name="connsiteY0" fmla="*/ 3205711 h 3265240"/>
                <a:gd name="connsiteX1" fmla="*/ 149642 w 1223020"/>
                <a:gd name="connsiteY1" fmla="*/ 1411206 h 3265240"/>
                <a:gd name="connsiteX2" fmla="*/ -946 w 1223020"/>
                <a:gd name="connsiteY2" fmla="*/ 96911 h 3265240"/>
                <a:gd name="connsiteX3" fmla="*/ 345879 w 1223020"/>
                <a:gd name="connsiteY3" fmla="*/ 42171 h 3265240"/>
                <a:gd name="connsiteX4" fmla="*/ 551233 w 1223020"/>
                <a:gd name="connsiteY4" fmla="*/ 1329063 h 3265240"/>
                <a:gd name="connsiteX5" fmla="*/ 715520 w 1223020"/>
                <a:gd name="connsiteY5" fmla="*/ 2552082 h 3265240"/>
                <a:gd name="connsiteX6" fmla="*/ 806781 w 1223020"/>
                <a:gd name="connsiteY6" fmla="*/ 2552082 h 3265240"/>
                <a:gd name="connsiteX7" fmla="*/ 884366 w 1223020"/>
                <a:gd name="connsiteY7" fmla="*/ 42171 h 3265240"/>
                <a:gd name="connsiteX8" fmla="*/ 1222074 w 1223020"/>
                <a:gd name="connsiteY8" fmla="*/ 33038 h 3265240"/>
                <a:gd name="connsiteX9" fmla="*/ 1194688 w 1223020"/>
                <a:gd name="connsiteY9" fmla="*/ 3263987 h 3265240"/>
                <a:gd name="connsiteX10" fmla="*/ 299893 w 1223020"/>
                <a:gd name="connsiteY10" fmla="*/ 3205711 h 326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3020" h="3265240">
                  <a:moveTo>
                    <a:pt x="299893" y="3205711"/>
                  </a:moveTo>
                  <a:lnTo>
                    <a:pt x="149642" y="1411206"/>
                  </a:lnTo>
                  <a:lnTo>
                    <a:pt x="-946" y="96911"/>
                  </a:lnTo>
                  <a:cubicBezTo>
                    <a:pt x="-946" y="96911"/>
                    <a:pt x="72059" y="-3468"/>
                    <a:pt x="345879" y="42171"/>
                  </a:cubicBezTo>
                  <a:lnTo>
                    <a:pt x="551233" y="1329063"/>
                  </a:lnTo>
                  <a:lnTo>
                    <a:pt x="715520" y="2552082"/>
                  </a:lnTo>
                  <a:lnTo>
                    <a:pt x="806781" y="2552082"/>
                  </a:lnTo>
                  <a:lnTo>
                    <a:pt x="884366" y="42171"/>
                  </a:lnTo>
                  <a:cubicBezTo>
                    <a:pt x="884366" y="42171"/>
                    <a:pt x="1003014" y="-49127"/>
                    <a:pt x="1222074" y="33038"/>
                  </a:cubicBezTo>
                  <a:lnTo>
                    <a:pt x="1194688" y="3263987"/>
                  </a:lnTo>
                  <a:lnTo>
                    <a:pt x="299893" y="3205711"/>
                  </a:lnTo>
                </a:path>
              </a:pathLst>
            </a:custGeom>
            <a:solidFill>
              <a:srgbClr val="5D6062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34F6000-BD7A-1AAA-A2EF-D5AA91392D59}"/>
                </a:ext>
              </a:extLst>
            </p:cNvPr>
            <p:cNvSpPr/>
            <p:nvPr/>
          </p:nvSpPr>
          <p:spPr>
            <a:xfrm flipV="1">
              <a:off x="1328199" y="1401874"/>
              <a:ext cx="319557" cy="662227"/>
            </a:xfrm>
            <a:custGeom>
              <a:avLst/>
              <a:gdLst>
                <a:gd name="connsiteX0" fmla="*/ 318592 w 319557"/>
                <a:gd name="connsiteY0" fmla="*/ 506309 h 662227"/>
                <a:gd name="connsiteX1" fmla="*/ 306290 w 319557"/>
                <a:gd name="connsiteY1" fmla="*/ -3397 h 662227"/>
                <a:gd name="connsiteX2" fmla="*/ -965 w 319557"/>
                <a:gd name="connsiteY2" fmla="*/ 133956 h 662227"/>
                <a:gd name="connsiteX3" fmla="*/ 8706 w 319557"/>
                <a:gd name="connsiteY3" fmla="*/ 658830 h 662227"/>
                <a:gd name="connsiteX4" fmla="*/ 318592 w 319557"/>
                <a:gd name="connsiteY4" fmla="*/ 506309 h 66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557" h="662227">
                  <a:moveTo>
                    <a:pt x="318592" y="506309"/>
                  </a:moveTo>
                  <a:lnTo>
                    <a:pt x="306290" y="-3397"/>
                  </a:lnTo>
                  <a:lnTo>
                    <a:pt x="-965" y="133956"/>
                  </a:lnTo>
                  <a:lnTo>
                    <a:pt x="8706" y="658830"/>
                  </a:lnTo>
                  <a:lnTo>
                    <a:pt x="318592" y="506309"/>
                  </a:lnTo>
                </a:path>
              </a:pathLst>
            </a:custGeom>
            <a:solidFill>
              <a:srgbClr val="CF8D7C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182573A-1993-58A9-21FA-F2D89C343F00}"/>
                </a:ext>
              </a:extLst>
            </p:cNvPr>
            <p:cNvSpPr/>
            <p:nvPr/>
          </p:nvSpPr>
          <p:spPr>
            <a:xfrm flipV="1">
              <a:off x="725784" y="1740719"/>
              <a:ext cx="1421504" cy="1654334"/>
            </a:xfrm>
            <a:custGeom>
              <a:avLst/>
              <a:gdLst>
                <a:gd name="connsiteX0" fmla="*/ 1415806 w 1421504"/>
                <a:gd name="connsiteY0" fmla="*/ 1459992 h 1654334"/>
                <a:gd name="connsiteX1" fmla="*/ 1327176 w 1421504"/>
                <a:gd name="connsiteY1" fmla="*/ 85072 h 1654334"/>
                <a:gd name="connsiteX2" fmla="*/ 741528 w 1421504"/>
                <a:gd name="connsiteY2" fmla="*/ -1379 h 1654334"/>
                <a:gd name="connsiteX3" fmla="*/ 414129 w 1421504"/>
                <a:gd name="connsiteY3" fmla="*/ 63317 h 1654334"/>
                <a:gd name="connsiteX4" fmla="*/ -938 w 1421504"/>
                <a:gd name="connsiteY4" fmla="*/ 1603412 h 1654334"/>
                <a:gd name="connsiteX5" fmla="*/ 620299 w 1421504"/>
                <a:gd name="connsiteY5" fmla="*/ 1651499 h 1654334"/>
                <a:gd name="connsiteX6" fmla="*/ 799905 w 1421504"/>
                <a:gd name="connsiteY6" fmla="*/ 1485066 h 1654334"/>
                <a:gd name="connsiteX7" fmla="*/ 945001 w 1421504"/>
                <a:gd name="connsiteY7" fmla="*/ 1639984 h 1654334"/>
                <a:gd name="connsiteX8" fmla="*/ 1420566 w 1421504"/>
                <a:gd name="connsiteY8" fmla="*/ 1584389 h 1654334"/>
                <a:gd name="connsiteX9" fmla="*/ 1415806 w 1421504"/>
                <a:gd name="connsiteY9" fmla="*/ 1459992 h 165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1504" h="1654334">
                  <a:moveTo>
                    <a:pt x="1415806" y="1459992"/>
                  </a:moveTo>
                  <a:cubicBezTo>
                    <a:pt x="1415806" y="1459992"/>
                    <a:pt x="1386173" y="547982"/>
                    <a:pt x="1327176" y="85072"/>
                  </a:cubicBezTo>
                  <a:cubicBezTo>
                    <a:pt x="1327176" y="85072"/>
                    <a:pt x="1101310" y="-16044"/>
                    <a:pt x="741528" y="-1379"/>
                  </a:cubicBezTo>
                  <a:cubicBezTo>
                    <a:pt x="487364" y="8979"/>
                    <a:pt x="414129" y="63317"/>
                    <a:pt x="414129" y="63317"/>
                  </a:cubicBezTo>
                  <a:lnTo>
                    <a:pt x="-938" y="1603412"/>
                  </a:lnTo>
                  <a:cubicBezTo>
                    <a:pt x="-938" y="1603412"/>
                    <a:pt x="232970" y="1651951"/>
                    <a:pt x="620299" y="1651499"/>
                  </a:cubicBezTo>
                  <a:lnTo>
                    <a:pt x="799905" y="1485066"/>
                  </a:lnTo>
                  <a:cubicBezTo>
                    <a:pt x="799905" y="1485066"/>
                    <a:pt x="848678" y="1614273"/>
                    <a:pt x="945001" y="1639984"/>
                  </a:cubicBezTo>
                  <a:cubicBezTo>
                    <a:pt x="1091003" y="1629928"/>
                    <a:pt x="1250396" y="1612430"/>
                    <a:pt x="1420566" y="1584389"/>
                  </a:cubicBezTo>
                  <a:lnTo>
                    <a:pt x="1415806" y="1459992"/>
                  </a:lnTo>
                </a:path>
              </a:pathLst>
            </a:custGeom>
            <a:solidFill>
              <a:srgbClr val="E1F5F9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55104CC-23A9-A900-C9DA-DE360F6C8F31}"/>
                </a:ext>
              </a:extLst>
            </p:cNvPr>
            <p:cNvSpPr/>
            <p:nvPr/>
          </p:nvSpPr>
          <p:spPr>
            <a:xfrm flipV="1">
              <a:off x="366028" y="1788808"/>
              <a:ext cx="674514" cy="1050569"/>
            </a:xfrm>
            <a:custGeom>
              <a:avLst/>
              <a:gdLst>
                <a:gd name="connsiteX0" fmla="*/ 334233 w 674514"/>
                <a:gd name="connsiteY0" fmla="*/ -3004 h 1050569"/>
                <a:gd name="connsiteX1" fmla="*/ 673955 w 674514"/>
                <a:gd name="connsiteY1" fmla="*/ 943482 h 1050569"/>
                <a:gd name="connsiteX2" fmla="*/ 359196 w 674514"/>
                <a:gd name="connsiteY2" fmla="*/ 1047565 h 1050569"/>
                <a:gd name="connsiteX3" fmla="*/ -559 w 674514"/>
                <a:gd name="connsiteY3" fmla="*/ 26025 h 1050569"/>
                <a:gd name="connsiteX4" fmla="*/ 334233 w 674514"/>
                <a:gd name="connsiteY4" fmla="*/ -3004 h 105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514" h="1050569">
                  <a:moveTo>
                    <a:pt x="334233" y="-3004"/>
                  </a:moveTo>
                  <a:lnTo>
                    <a:pt x="673955" y="943482"/>
                  </a:lnTo>
                  <a:lnTo>
                    <a:pt x="359196" y="1047565"/>
                  </a:lnTo>
                  <a:lnTo>
                    <a:pt x="-559" y="26025"/>
                  </a:lnTo>
                  <a:lnTo>
                    <a:pt x="334233" y="-3004"/>
                  </a:lnTo>
                </a:path>
              </a:pathLst>
            </a:custGeom>
            <a:solidFill>
              <a:srgbClr val="E1F5F9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F5AECCD-F282-29B5-EF68-1E1C13C3CB61}"/>
                </a:ext>
              </a:extLst>
            </p:cNvPr>
            <p:cNvSpPr/>
            <p:nvPr/>
          </p:nvSpPr>
          <p:spPr>
            <a:xfrm flipV="1">
              <a:off x="1919998" y="3354706"/>
              <a:ext cx="138833" cy="130808"/>
            </a:xfrm>
            <a:custGeom>
              <a:avLst/>
              <a:gdLst>
                <a:gd name="connsiteX0" fmla="*/ -1224 w 138833"/>
                <a:gd name="connsiteY0" fmla="*/ 88200 h 130808"/>
                <a:gd name="connsiteX1" fmla="*/ 114424 w 138833"/>
                <a:gd name="connsiteY1" fmla="*/ 127051 h 130808"/>
                <a:gd name="connsiteX2" fmla="*/ 136665 w 138833"/>
                <a:gd name="connsiteY2" fmla="*/ 89407 h 130808"/>
                <a:gd name="connsiteX3" fmla="*/ 114440 w 138833"/>
                <a:gd name="connsiteY3" fmla="*/ 36091 h 130808"/>
                <a:gd name="connsiteX4" fmla="*/ 15905 w 138833"/>
                <a:gd name="connsiteY4" fmla="*/ -2257 h 130808"/>
                <a:gd name="connsiteX5" fmla="*/ -1224 w 138833"/>
                <a:gd name="connsiteY5" fmla="*/ 88200 h 13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833" h="130808">
                  <a:moveTo>
                    <a:pt x="-1224" y="88200"/>
                  </a:moveTo>
                  <a:cubicBezTo>
                    <a:pt x="76092" y="104827"/>
                    <a:pt x="113569" y="126783"/>
                    <a:pt x="114424" y="127051"/>
                  </a:cubicBezTo>
                  <a:cubicBezTo>
                    <a:pt x="137050" y="134560"/>
                    <a:pt x="134117" y="112620"/>
                    <a:pt x="136665" y="89407"/>
                  </a:cubicBezTo>
                  <a:cubicBezTo>
                    <a:pt x="140034" y="58769"/>
                    <a:pt x="134788" y="42377"/>
                    <a:pt x="114440" y="36091"/>
                  </a:cubicBezTo>
                  <a:cubicBezTo>
                    <a:pt x="110720" y="34952"/>
                    <a:pt x="92869" y="16247"/>
                    <a:pt x="15905" y="-2257"/>
                  </a:cubicBezTo>
                  <a:cubicBezTo>
                    <a:pt x="10156" y="27896"/>
                    <a:pt x="4424" y="58048"/>
                    <a:pt x="-1224" y="88200"/>
                  </a:cubicBez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86767-FEAD-A399-6F22-F6968CD4FF36}"/>
                </a:ext>
              </a:extLst>
            </p:cNvPr>
            <p:cNvSpPr/>
            <p:nvPr/>
          </p:nvSpPr>
          <p:spPr>
            <a:xfrm flipV="1">
              <a:off x="1354597" y="3407159"/>
              <a:ext cx="509169" cy="115861"/>
            </a:xfrm>
            <a:custGeom>
              <a:avLst/>
              <a:gdLst>
                <a:gd name="connsiteX0" fmla="*/ 10319 w 509169"/>
                <a:gd name="connsiteY0" fmla="*/ 101082 h 115861"/>
                <a:gd name="connsiteX1" fmla="*/ 292333 w 509169"/>
                <a:gd name="connsiteY1" fmla="*/ 93640 h 115861"/>
                <a:gd name="connsiteX2" fmla="*/ 500599 w 509169"/>
                <a:gd name="connsiteY2" fmla="*/ 113635 h 115861"/>
                <a:gd name="connsiteX3" fmla="*/ 508142 w 509169"/>
                <a:gd name="connsiteY3" fmla="*/ 19977 h 115861"/>
                <a:gd name="connsiteX4" fmla="*/ 294243 w 509169"/>
                <a:gd name="connsiteY4" fmla="*/ -1543 h 115861"/>
                <a:gd name="connsiteX5" fmla="*/ 196881 w 509169"/>
                <a:gd name="connsiteY5" fmla="*/ -1845 h 115861"/>
                <a:gd name="connsiteX6" fmla="*/ -1028 w 509169"/>
                <a:gd name="connsiteY6" fmla="*/ 10440 h 115861"/>
                <a:gd name="connsiteX7" fmla="*/ 10319 w 509169"/>
                <a:gd name="connsiteY7" fmla="*/ 101082 h 11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9169" h="115861">
                  <a:moveTo>
                    <a:pt x="10319" y="101082"/>
                  </a:moveTo>
                  <a:cubicBezTo>
                    <a:pt x="96301" y="92902"/>
                    <a:pt x="190395" y="91226"/>
                    <a:pt x="292333" y="93640"/>
                  </a:cubicBezTo>
                  <a:cubicBezTo>
                    <a:pt x="370923" y="95500"/>
                    <a:pt x="441418" y="103662"/>
                    <a:pt x="500599" y="113635"/>
                  </a:cubicBezTo>
                  <a:cubicBezTo>
                    <a:pt x="498706" y="82226"/>
                    <a:pt x="502862" y="51051"/>
                    <a:pt x="508142" y="19977"/>
                  </a:cubicBezTo>
                  <a:cubicBezTo>
                    <a:pt x="447854" y="9116"/>
                    <a:pt x="375834" y="367"/>
                    <a:pt x="294243" y="-1543"/>
                  </a:cubicBezTo>
                  <a:cubicBezTo>
                    <a:pt x="261041" y="-2348"/>
                    <a:pt x="228575" y="-2432"/>
                    <a:pt x="196881" y="-1845"/>
                  </a:cubicBezTo>
                  <a:cubicBezTo>
                    <a:pt x="125866" y="-538"/>
                    <a:pt x="60417" y="3351"/>
                    <a:pt x="-1028" y="10440"/>
                  </a:cubicBezTo>
                  <a:cubicBezTo>
                    <a:pt x="5710" y="40190"/>
                    <a:pt x="9733" y="70359"/>
                    <a:pt x="10319" y="101082"/>
                  </a:cubicBez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01C3D5A-78AA-7BC2-321D-4E7A9135D454}"/>
                </a:ext>
              </a:extLst>
            </p:cNvPr>
            <p:cNvSpPr/>
            <p:nvPr/>
          </p:nvSpPr>
          <p:spPr>
            <a:xfrm flipV="1">
              <a:off x="1111128" y="3374519"/>
              <a:ext cx="198449" cy="128309"/>
            </a:xfrm>
            <a:custGeom>
              <a:avLst/>
              <a:gdLst>
                <a:gd name="connsiteX0" fmla="*/ 1902 w 198449"/>
                <a:gd name="connsiteY0" fmla="*/ 88665 h 128309"/>
                <a:gd name="connsiteX1" fmla="*/ 31638 w 198449"/>
                <a:gd name="connsiteY1" fmla="*/ 124433 h 128309"/>
                <a:gd name="connsiteX2" fmla="*/ 197628 w 198449"/>
                <a:gd name="connsiteY2" fmla="*/ 87157 h 128309"/>
                <a:gd name="connsiteX3" fmla="*/ 186734 w 198449"/>
                <a:gd name="connsiteY3" fmla="*/ -2244 h 128309"/>
                <a:gd name="connsiteX4" fmla="*/ 12526 w 198449"/>
                <a:gd name="connsiteY4" fmla="*/ 41451 h 128309"/>
                <a:gd name="connsiteX5" fmla="*/ 1902 w 198449"/>
                <a:gd name="connsiteY5" fmla="*/ 88665 h 12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449" h="128309">
                  <a:moveTo>
                    <a:pt x="1902" y="88665"/>
                  </a:moveTo>
                  <a:cubicBezTo>
                    <a:pt x="6254" y="111661"/>
                    <a:pt x="9018" y="132075"/>
                    <a:pt x="31638" y="124433"/>
                  </a:cubicBezTo>
                  <a:cubicBezTo>
                    <a:pt x="82287" y="107420"/>
                    <a:pt x="137714" y="95353"/>
                    <a:pt x="197628" y="87157"/>
                  </a:cubicBezTo>
                  <a:cubicBezTo>
                    <a:pt x="195617" y="57172"/>
                    <a:pt x="191209" y="27456"/>
                    <a:pt x="186734" y="-2244"/>
                  </a:cubicBezTo>
                  <a:cubicBezTo>
                    <a:pt x="124529" y="7628"/>
                    <a:pt x="66619" y="21539"/>
                    <a:pt x="12526" y="41451"/>
                  </a:cubicBezTo>
                  <a:cubicBezTo>
                    <a:pt x="-3219" y="47233"/>
                    <a:pt x="-2493" y="65402"/>
                    <a:pt x="1902" y="88665"/>
                  </a:cubicBez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0832554-4BA8-9FD0-55B3-F38EB31A4D9D}"/>
                </a:ext>
              </a:extLst>
            </p:cNvPr>
            <p:cNvSpPr/>
            <p:nvPr/>
          </p:nvSpPr>
          <p:spPr>
            <a:xfrm flipV="1">
              <a:off x="1504922" y="3412254"/>
              <a:ext cx="202065" cy="123324"/>
            </a:xfrm>
            <a:custGeom>
              <a:avLst/>
              <a:gdLst>
                <a:gd name="connsiteX0" fmla="*/ 34724 w 202065"/>
                <a:gd name="connsiteY0" fmla="*/ 99315 h 123324"/>
                <a:gd name="connsiteX1" fmla="*/ 166781 w 202065"/>
                <a:gd name="connsiteY1" fmla="*/ 100187 h 123324"/>
                <a:gd name="connsiteX2" fmla="*/ 165406 w 202065"/>
                <a:gd name="connsiteY2" fmla="*/ 25384 h 123324"/>
                <a:gd name="connsiteX3" fmla="*/ 33232 w 202065"/>
                <a:gd name="connsiteY3" fmla="*/ 18697 h 123324"/>
                <a:gd name="connsiteX4" fmla="*/ 1237 w 202065"/>
                <a:gd name="connsiteY4" fmla="*/ 119763 h 123324"/>
                <a:gd name="connsiteX5" fmla="*/ -1026 w 202065"/>
                <a:gd name="connsiteY5" fmla="*/ -2220 h 123324"/>
                <a:gd name="connsiteX6" fmla="*/ 198944 w 202065"/>
                <a:gd name="connsiteY6" fmla="*/ 7903 h 123324"/>
                <a:gd name="connsiteX7" fmla="*/ 201039 w 202065"/>
                <a:gd name="connsiteY7" fmla="*/ 121104 h 123324"/>
                <a:gd name="connsiteX8" fmla="*/ 1237 w 202065"/>
                <a:gd name="connsiteY8" fmla="*/ 119763 h 12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065" h="123324">
                  <a:moveTo>
                    <a:pt x="34724" y="99315"/>
                  </a:moveTo>
                  <a:lnTo>
                    <a:pt x="166781" y="100187"/>
                  </a:lnTo>
                  <a:lnTo>
                    <a:pt x="165406" y="25384"/>
                  </a:lnTo>
                  <a:lnTo>
                    <a:pt x="33232" y="18697"/>
                  </a:lnTo>
                  <a:close/>
                  <a:moveTo>
                    <a:pt x="1237" y="119763"/>
                  </a:moveTo>
                  <a:lnTo>
                    <a:pt x="-1026" y="-2220"/>
                  </a:lnTo>
                  <a:lnTo>
                    <a:pt x="198944" y="7903"/>
                  </a:lnTo>
                  <a:lnTo>
                    <a:pt x="201039" y="121104"/>
                  </a:lnTo>
                  <a:lnTo>
                    <a:pt x="1237" y="119763"/>
                  </a:lnTo>
                </a:path>
              </a:pathLst>
            </a:custGeom>
            <a:solidFill>
              <a:srgbClr val="9FA2A1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1E38304-99DE-FC0D-5901-07165AD6BE3C}"/>
                </a:ext>
              </a:extLst>
            </p:cNvPr>
            <p:cNvSpPr/>
            <p:nvPr/>
          </p:nvSpPr>
          <p:spPr>
            <a:xfrm flipV="1">
              <a:off x="1376687" y="1745181"/>
              <a:ext cx="149940" cy="161974"/>
            </a:xfrm>
            <a:custGeom>
              <a:avLst/>
              <a:gdLst>
                <a:gd name="connsiteX0" fmla="*/ 148994 w 149940"/>
                <a:gd name="connsiteY0" fmla="*/ -3334 h 161974"/>
                <a:gd name="connsiteX1" fmla="*/ 102382 w 149940"/>
                <a:gd name="connsiteY1" fmla="*/ 158640 h 161974"/>
                <a:gd name="connsiteX2" fmla="*/ -946 w 149940"/>
                <a:gd name="connsiteY2" fmla="*/ 111308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40" h="161974">
                  <a:moveTo>
                    <a:pt x="148994" y="-3334"/>
                  </a:moveTo>
                  <a:lnTo>
                    <a:pt x="102382" y="158640"/>
                  </a:lnTo>
                  <a:lnTo>
                    <a:pt x="-946" y="111308"/>
                  </a:lnTo>
                  <a:close/>
                </a:path>
              </a:pathLst>
            </a:custGeom>
            <a:solidFill>
              <a:srgbClr val="D0BEBB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547630E-C082-DED6-742F-B57D8BBC155C}"/>
                </a:ext>
              </a:extLst>
            </p:cNvPr>
            <p:cNvSpPr/>
            <p:nvPr/>
          </p:nvSpPr>
          <p:spPr>
            <a:xfrm flipV="1">
              <a:off x="1526627" y="1759259"/>
              <a:ext cx="84590" cy="147895"/>
            </a:xfrm>
            <a:custGeom>
              <a:avLst/>
              <a:gdLst>
                <a:gd name="connsiteX0" fmla="*/ 12284 w 84590"/>
                <a:gd name="connsiteY0" fmla="*/ 144566 h 147895"/>
                <a:gd name="connsiteX1" fmla="*/ -1007 w 84590"/>
                <a:gd name="connsiteY1" fmla="*/ -3330 h 147895"/>
                <a:gd name="connsiteX2" fmla="*/ 83584 w 84590"/>
                <a:gd name="connsiteY2" fmla="*/ 101374 h 14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590" h="147895">
                  <a:moveTo>
                    <a:pt x="12284" y="144566"/>
                  </a:moveTo>
                  <a:lnTo>
                    <a:pt x="-1007" y="-3330"/>
                  </a:lnTo>
                  <a:lnTo>
                    <a:pt x="83584" y="101374"/>
                  </a:lnTo>
                  <a:close/>
                </a:path>
              </a:pathLst>
            </a:custGeom>
            <a:solidFill>
              <a:srgbClr val="D0BEBB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6066D05-833B-3D78-49F3-D4EC97DD282D}"/>
                </a:ext>
              </a:extLst>
            </p:cNvPr>
            <p:cNvSpPr/>
            <p:nvPr/>
          </p:nvSpPr>
          <p:spPr>
            <a:xfrm flipV="1">
              <a:off x="1418689" y="1801764"/>
              <a:ext cx="354888" cy="1435459"/>
            </a:xfrm>
            <a:custGeom>
              <a:avLst/>
              <a:gdLst>
                <a:gd name="connsiteX0" fmla="*/ 29886 w 354888"/>
                <a:gd name="connsiteY0" fmla="*/ 1432594 h 1435459"/>
                <a:gd name="connsiteX1" fmla="*/ 151333 w 354888"/>
                <a:gd name="connsiteY1" fmla="*/ 1428119 h 1435459"/>
                <a:gd name="connsiteX2" fmla="*/ 208453 w 354888"/>
                <a:gd name="connsiteY2" fmla="*/ 1360322 h 1435459"/>
                <a:gd name="connsiteX3" fmla="*/ 158054 w 354888"/>
                <a:gd name="connsiteY3" fmla="*/ 1288185 h 1435459"/>
                <a:gd name="connsiteX4" fmla="*/ 353867 w 354888"/>
                <a:gd name="connsiteY4" fmla="*/ 148583 h 1435459"/>
                <a:gd name="connsiteX5" fmla="*/ 203274 w 354888"/>
                <a:gd name="connsiteY5" fmla="*/ -2866 h 1435459"/>
                <a:gd name="connsiteX6" fmla="*/ 19008 w 354888"/>
                <a:gd name="connsiteY6" fmla="*/ 128671 h 1435459"/>
                <a:gd name="connsiteX7" fmla="*/ 61412 w 354888"/>
                <a:gd name="connsiteY7" fmla="*/ 1279939 h 1435459"/>
                <a:gd name="connsiteX8" fmla="*/ -1021 w 354888"/>
                <a:gd name="connsiteY8" fmla="*/ 1369071 h 1435459"/>
                <a:gd name="connsiteX9" fmla="*/ 29886 w 354888"/>
                <a:gd name="connsiteY9" fmla="*/ 1432594 h 143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888" h="1435459">
                  <a:moveTo>
                    <a:pt x="29886" y="1432594"/>
                  </a:moveTo>
                  <a:cubicBezTo>
                    <a:pt x="29886" y="1432594"/>
                    <a:pt x="82732" y="1420191"/>
                    <a:pt x="151333" y="1428119"/>
                  </a:cubicBezTo>
                  <a:lnTo>
                    <a:pt x="208453" y="1360322"/>
                  </a:lnTo>
                  <a:lnTo>
                    <a:pt x="158054" y="1288185"/>
                  </a:lnTo>
                  <a:lnTo>
                    <a:pt x="353867" y="148583"/>
                  </a:lnTo>
                  <a:lnTo>
                    <a:pt x="203274" y="-2866"/>
                  </a:lnTo>
                  <a:lnTo>
                    <a:pt x="19008" y="128671"/>
                  </a:lnTo>
                  <a:lnTo>
                    <a:pt x="61412" y="1279939"/>
                  </a:lnTo>
                  <a:lnTo>
                    <a:pt x="-1021" y="1369071"/>
                  </a:lnTo>
                  <a:lnTo>
                    <a:pt x="29886" y="1432594"/>
                  </a:lnTo>
                </a:path>
              </a:pathLst>
            </a:custGeom>
            <a:solidFill>
              <a:srgbClr val="172D36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B2F77B5-EB08-8770-C41C-6E56806955B3}"/>
                </a:ext>
              </a:extLst>
            </p:cNvPr>
            <p:cNvSpPr/>
            <p:nvPr/>
          </p:nvSpPr>
          <p:spPr>
            <a:xfrm flipV="1">
              <a:off x="1539919" y="1647617"/>
              <a:ext cx="233173" cy="272610"/>
            </a:xfrm>
            <a:custGeom>
              <a:avLst/>
              <a:gdLst>
                <a:gd name="connsiteX0" fmla="*/ 232121 w 233173"/>
                <a:gd name="connsiteY0" fmla="*/ 167377 h 272610"/>
                <a:gd name="connsiteX1" fmla="*/ 105579 w 233173"/>
                <a:gd name="connsiteY1" fmla="*/ -3363 h 272610"/>
                <a:gd name="connsiteX2" fmla="*/ -1052 w 233173"/>
                <a:gd name="connsiteY2" fmla="*/ 157606 h 272610"/>
                <a:gd name="connsiteX3" fmla="*/ 166620 w 233173"/>
                <a:gd name="connsiteY3" fmla="*/ 269248 h 272610"/>
                <a:gd name="connsiteX4" fmla="*/ 232121 w 233173"/>
                <a:gd name="connsiteY4" fmla="*/ 167377 h 2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73" h="272610">
                  <a:moveTo>
                    <a:pt x="232121" y="167377"/>
                  </a:moveTo>
                  <a:lnTo>
                    <a:pt x="105579" y="-3363"/>
                  </a:lnTo>
                  <a:lnTo>
                    <a:pt x="-1052" y="157606"/>
                  </a:lnTo>
                  <a:lnTo>
                    <a:pt x="166620" y="269248"/>
                  </a:lnTo>
                  <a:lnTo>
                    <a:pt x="232121" y="167377"/>
                  </a:lnTo>
                </a:path>
              </a:pathLst>
            </a:custGeom>
            <a:solidFill>
              <a:srgbClr val="D0EBEA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5F257FF-47D1-C17F-EAB1-6EDDFDC2831F}"/>
                </a:ext>
              </a:extLst>
            </p:cNvPr>
            <p:cNvSpPr/>
            <p:nvPr/>
          </p:nvSpPr>
          <p:spPr>
            <a:xfrm flipV="1">
              <a:off x="1230218" y="1625108"/>
              <a:ext cx="249797" cy="285717"/>
            </a:xfrm>
            <a:custGeom>
              <a:avLst/>
              <a:gdLst>
                <a:gd name="connsiteX0" fmla="*/ -896 w 249797"/>
                <a:gd name="connsiteY0" fmla="*/ 180657 h 285717"/>
                <a:gd name="connsiteX1" fmla="*/ 159852 w 249797"/>
                <a:gd name="connsiteY1" fmla="*/ -3374 h 285717"/>
                <a:gd name="connsiteX2" fmla="*/ 248901 w 249797"/>
                <a:gd name="connsiteY2" fmla="*/ 162271 h 285717"/>
                <a:gd name="connsiteX3" fmla="*/ 63618 w 249797"/>
                <a:gd name="connsiteY3" fmla="*/ 282344 h 285717"/>
                <a:gd name="connsiteX4" fmla="*/ -896 w 249797"/>
                <a:gd name="connsiteY4" fmla="*/ 180657 h 28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97" h="285717">
                  <a:moveTo>
                    <a:pt x="-896" y="180657"/>
                  </a:moveTo>
                  <a:lnTo>
                    <a:pt x="159852" y="-3374"/>
                  </a:lnTo>
                  <a:lnTo>
                    <a:pt x="248901" y="162271"/>
                  </a:lnTo>
                  <a:lnTo>
                    <a:pt x="63618" y="282344"/>
                  </a:lnTo>
                  <a:lnTo>
                    <a:pt x="-896" y="180657"/>
                  </a:lnTo>
                </a:path>
              </a:pathLst>
            </a:custGeom>
            <a:solidFill>
              <a:srgbClr val="D0EBEA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6289946-8E30-4B5A-1EA6-97667BD627A2}"/>
                </a:ext>
              </a:extLst>
            </p:cNvPr>
            <p:cNvSpPr/>
            <p:nvPr/>
          </p:nvSpPr>
          <p:spPr>
            <a:xfrm flipV="1">
              <a:off x="312145" y="2663727"/>
              <a:ext cx="450284" cy="230424"/>
            </a:xfrm>
            <a:custGeom>
              <a:avLst/>
              <a:gdLst>
                <a:gd name="connsiteX0" fmla="*/ 449811 w 450284"/>
                <a:gd name="connsiteY0" fmla="*/ 161597 h 230424"/>
                <a:gd name="connsiteX1" fmla="*/ 61921 w 450284"/>
                <a:gd name="connsiteY1" fmla="*/ 227734 h 230424"/>
                <a:gd name="connsiteX2" fmla="*/ -474 w 450284"/>
                <a:gd name="connsiteY2" fmla="*/ 69414 h 230424"/>
                <a:gd name="connsiteX3" fmla="*/ 422431 w 450284"/>
                <a:gd name="connsiteY3" fmla="*/ -2690 h 230424"/>
                <a:gd name="connsiteX4" fmla="*/ 449811 w 450284"/>
                <a:gd name="connsiteY4" fmla="*/ 161597 h 23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284" h="230424">
                  <a:moveTo>
                    <a:pt x="449811" y="161597"/>
                  </a:moveTo>
                  <a:lnTo>
                    <a:pt x="61921" y="227734"/>
                  </a:lnTo>
                  <a:lnTo>
                    <a:pt x="-474" y="69414"/>
                  </a:lnTo>
                  <a:lnTo>
                    <a:pt x="422431" y="-2690"/>
                  </a:lnTo>
                  <a:lnTo>
                    <a:pt x="449811" y="161597"/>
                  </a:lnTo>
                </a:path>
              </a:pathLst>
            </a:custGeom>
            <a:solidFill>
              <a:srgbClr val="D0EBEA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BB9B35-A4CC-60D8-4FD0-0D4A83EF7510}"/>
                </a:ext>
              </a:extLst>
            </p:cNvPr>
            <p:cNvSpPr/>
            <p:nvPr/>
          </p:nvSpPr>
          <p:spPr>
            <a:xfrm flipV="1">
              <a:off x="957562" y="261884"/>
              <a:ext cx="968519" cy="1352707"/>
            </a:xfrm>
            <a:custGeom>
              <a:avLst/>
              <a:gdLst>
                <a:gd name="connsiteX0" fmla="*/ 433335 w 968519"/>
                <a:gd name="connsiteY0" fmla="*/ 1325791 h 1352707"/>
                <a:gd name="connsiteX1" fmla="*/ 149245 w 968519"/>
                <a:gd name="connsiteY1" fmla="*/ 1058678 h 1352707"/>
                <a:gd name="connsiteX2" fmla="*/ 164082 w 968519"/>
                <a:gd name="connsiteY2" fmla="*/ 719477 h 1352707"/>
                <a:gd name="connsiteX3" fmla="*/ 44505 w 968519"/>
                <a:gd name="connsiteY3" fmla="*/ 752093 h 1352707"/>
                <a:gd name="connsiteX4" fmla="*/ 169613 w 968519"/>
                <a:gd name="connsiteY4" fmla="*/ 423636 h 1352707"/>
                <a:gd name="connsiteX5" fmla="*/ 195887 w 968519"/>
                <a:gd name="connsiteY5" fmla="*/ 244567 h 1352707"/>
                <a:gd name="connsiteX6" fmla="*/ 590214 w 968519"/>
                <a:gd name="connsiteY6" fmla="*/ -1345 h 1352707"/>
                <a:gd name="connsiteX7" fmla="*/ 963338 w 968519"/>
                <a:gd name="connsiteY7" fmla="*/ 282730 h 1352707"/>
                <a:gd name="connsiteX8" fmla="*/ 967579 w 968519"/>
                <a:gd name="connsiteY8" fmla="*/ 1113787 h 1352707"/>
                <a:gd name="connsiteX9" fmla="*/ 433335 w 968519"/>
                <a:gd name="connsiteY9" fmla="*/ 1325791 h 135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8519" h="1352707">
                  <a:moveTo>
                    <a:pt x="433335" y="1325791"/>
                  </a:moveTo>
                  <a:cubicBezTo>
                    <a:pt x="141428" y="1259235"/>
                    <a:pt x="149245" y="1058678"/>
                    <a:pt x="149245" y="1058678"/>
                  </a:cubicBezTo>
                  <a:cubicBezTo>
                    <a:pt x="149245" y="1058678"/>
                    <a:pt x="158320" y="903877"/>
                    <a:pt x="164082" y="719477"/>
                  </a:cubicBezTo>
                  <a:cubicBezTo>
                    <a:pt x="137081" y="756635"/>
                    <a:pt x="91383" y="772156"/>
                    <a:pt x="44505" y="752093"/>
                  </a:cubicBezTo>
                  <a:cubicBezTo>
                    <a:pt x="-54867" y="709572"/>
                    <a:pt x="18545" y="396568"/>
                    <a:pt x="169613" y="423636"/>
                  </a:cubicBezTo>
                  <a:cubicBezTo>
                    <a:pt x="176121" y="336230"/>
                    <a:pt x="184665" y="268132"/>
                    <a:pt x="195887" y="244567"/>
                  </a:cubicBezTo>
                  <a:cubicBezTo>
                    <a:pt x="238286" y="155534"/>
                    <a:pt x="424838" y="19858"/>
                    <a:pt x="590214" y="-1345"/>
                  </a:cubicBezTo>
                  <a:cubicBezTo>
                    <a:pt x="755574" y="-22547"/>
                    <a:pt x="963338" y="87688"/>
                    <a:pt x="963338" y="282730"/>
                  </a:cubicBezTo>
                  <a:cubicBezTo>
                    <a:pt x="963338" y="477790"/>
                    <a:pt x="967579" y="1113787"/>
                    <a:pt x="967579" y="1113787"/>
                  </a:cubicBezTo>
                  <a:cubicBezTo>
                    <a:pt x="967579" y="1113787"/>
                    <a:pt x="916693" y="1436043"/>
                    <a:pt x="433335" y="1325791"/>
                  </a:cubicBezTo>
                </a:path>
              </a:pathLst>
            </a:custGeom>
            <a:solidFill>
              <a:srgbClr val="F9AA8F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6F5567A-5C7F-3323-318B-2CCA485E2661}"/>
                </a:ext>
              </a:extLst>
            </p:cNvPr>
            <p:cNvSpPr/>
            <p:nvPr/>
          </p:nvSpPr>
          <p:spPr>
            <a:xfrm flipV="1">
              <a:off x="1661081" y="848792"/>
              <a:ext cx="152789" cy="368883"/>
            </a:xfrm>
            <a:custGeom>
              <a:avLst/>
              <a:gdLst>
                <a:gd name="connsiteX0" fmla="*/ -1094 w 152789"/>
                <a:gd name="connsiteY0" fmla="*/ 365013 h 368883"/>
                <a:gd name="connsiteX1" fmla="*/ 30583 w 152789"/>
                <a:gd name="connsiteY1" fmla="*/ 285099 h 368883"/>
                <a:gd name="connsiteX2" fmla="*/ 46305 w 152789"/>
                <a:gd name="connsiteY2" fmla="*/ 245443 h 368883"/>
                <a:gd name="connsiteX3" fmla="*/ 62646 w 152789"/>
                <a:gd name="connsiteY3" fmla="*/ 206274 h 368883"/>
                <a:gd name="connsiteX4" fmla="*/ 79776 w 152789"/>
                <a:gd name="connsiteY4" fmla="*/ 167624 h 368883"/>
                <a:gd name="connsiteX5" fmla="*/ 98564 w 152789"/>
                <a:gd name="connsiteY5" fmla="*/ 130131 h 368883"/>
                <a:gd name="connsiteX6" fmla="*/ 108755 w 152789"/>
                <a:gd name="connsiteY6" fmla="*/ 111928 h 368883"/>
                <a:gd name="connsiteX7" fmla="*/ 119649 w 152789"/>
                <a:gd name="connsiteY7" fmla="*/ 94313 h 368883"/>
                <a:gd name="connsiteX8" fmla="*/ 131532 w 152789"/>
                <a:gd name="connsiteY8" fmla="*/ 77519 h 368883"/>
                <a:gd name="connsiteX9" fmla="*/ 144790 w 152789"/>
                <a:gd name="connsiteY9" fmla="*/ 62116 h 368883"/>
                <a:gd name="connsiteX10" fmla="*/ 151695 w 152789"/>
                <a:gd name="connsiteY10" fmla="*/ 54088 h 368883"/>
                <a:gd name="connsiteX11" fmla="*/ 144706 w 152789"/>
                <a:gd name="connsiteY11" fmla="*/ 48775 h 368883"/>
                <a:gd name="connsiteX12" fmla="*/ 70976 w 152789"/>
                <a:gd name="connsiteY12" fmla="*/ -3871 h 368883"/>
                <a:gd name="connsiteX13" fmla="*/ 132940 w 152789"/>
                <a:gd name="connsiteY13" fmla="*/ 62200 h 368883"/>
                <a:gd name="connsiteX14" fmla="*/ 132856 w 152789"/>
                <a:gd name="connsiteY14" fmla="*/ 48859 h 368883"/>
                <a:gd name="connsiteX15" fmla="*/ 116263 w 152789"/>
                <a:gd name="connsiteY15" fmla="*/ 64278 h 368883"/>
                <a:gd name="connsiteX16" fmla="*/ 101732 w 152789"/>
                <a:gd name="connsiteY16" fmla="*/ 81324 h 368883"/>
                <a:gd name="connsiteX17" fmla="*/ 88826 w 152789"/>
                <a:gd name="connsiteY17" fmla="*/ 99375 h 368883"/>
                <a:gd name="connsiteX18" fmla="*/ 77161 w 152789"/>
                <a:gd name="connsiteY18" fmla="*/ 118096 h 368883"/>
                <a:gd name="connsiteX19" fmla="*/ 56763 w 152789"/>
                <a:gd name="connsiteY19" fmla="*/ 156914 h 368883"/>
                <a:gd name="connsiteX20" fmla="*/ 39986 w 152789"/>
                <a:gd name="connsiteY20" fmla="*/ 197122 h 368883"/>
                <a:gd name="connsiteX21" fmla="*/ 14108 w 152789"/>
                <a:gd name="connsiteY21" fmla="*/ 279836 h 368883"/>
                <a:gd name="connsiteX22" fmla="*/ -1094 w 152789"/>
                <a:gd name="connsiteY22" fmla="*/ 365013 h 36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2789" h="368883">
                  <a:moveTo>
                    <a:pt x="-1094" y="365013"/>
                  </a:moveTo>
                  <a:cubicBezTo>
                    <a:pt x="9817" y="338263"/>
                    <a:pt x="20024" y="311564"/>
                    <a:pt x="30583" y="285099"/>
                  </a:cubicBezTo>
                  <a:cubicBezTo>
                    <a:pt x="35612" y="271774"/>
                    <a:pt x="41059" y="258634"/>
                    <a:pt x="46305" y="245443"/>
                  </a:cubicBezTo>
                  <a:cubicBezTo>
                    <a:pt x="51635" y="232320"/>
                    <a:pt x="56931" y="219162"/>
                    <a:pt x="62646" y="206274"/>
                  </a:cubicBezTo>
                  <a:cubicBezTo>
                    <a:pt x="67909" y="193150"/>
                    <a:pt x="73926" y="180429"/>
                    <a:pt x="79776" y="167624"/>
                  </a:cubicBezTo>
                  <a:cubicBezTo>
                    <a:pt x="85960" y="155070"/>
                    <a:pt x="91625" y="142165"/>
                    <a:pt x="98564" y="130131"/>
                  </a:cubicBezTo>
                  <a:cubicBezTo>
                    <a:pt x="101967" y="124029"/>
                    <a:pt x="105067" y="117761"/>
                    <a:pt x="108755" y="111928"/>
                  </a:cubicBezTo>
                  <a:cubicBezTo>
                    <a:pt x="112408" y="106096"/>
                    <a:pt x="115660" y="99844"/>
                    <a:pt x="119649" y="94313"/>
                  </a:cubicBezTo>
                  <a:lnTo>
                    <a:pt x="131532" y="77519"/>
                  </a:lnTo>
                  <a:lnTo>
                    <a:pt x="144790" y="62116"/>
                  </a:lnTo>
                  <a:lnTo>
                    <a:pt x="151695" y="54088"/>
                  </a:lnTo>
                  <a:lnTo>
                    <a:pt x="144706" y="48775"/>
                  </a:lnTo>
                  <a:cubicBezTo>
                    <a:pt x="120739" y="30522"/>
                    <a:pt x="96536" y="12555"/>
                    <a:pt x="70976" y="-3871"/>
                  </a:cubicBezTo>
                  <a:cubicBezTo>
                    <a:pt x="90653" y="19259"/>
                    <a:pt x="111688" y="40864"/>
                    <a:pt x="132940" y="62200"/>
                  </a:cubicBezTo>
                  <a:lnTo>
                    <a:pt x="132856" y="48859"/>
                  </a:lnTo>
                  <a:lnTo>
                    <a:pt x="116263" y="64278"/>
                  </a:lnTo>
                  <a:cubicBezTo>
                    <a:pt x="111202" y="69776"/>
                    <a:pt x="106492" y="75541"/>
                    <a:pt x="101732" y="81324"/>
                  </a:cubicBezTo>
                  <a:cubicBezTo>
                    <a:pt x="96972" y="87089"/>
                    <a:pt x="93167" y="93358"/>
                    <a:pt x="88826" y="99375"/>
                  </a:cubicBezTo>
                  <a:cubicBezTo>
                    <a:pt x="84402" y="105358"/>
                    <a:pt x="80764" y="111694"/>
                    <a:pt x="77161" y="118096"/>
                  </a:cubicBezTo>
                  <a:cubicBezTo>
                    <a:pt x="69585" y="130734"/>
                    <a:pt x="63267" y="143841"/>
                    <a:pt x="56763" y="156914"/>
                  </a:cubicBezTo>
                  <a:cubicBezTo>
                    <a:pt x="50998" y="170272"/>
                    <a:pt x="45098" y="183563"/>
                    <a:pt x="39986" y="197122"/>
                  </a:cubicBezTo>
                  <a:cubicBezTo>
                    <a:pt x="29745" y="224241"/>
                    <a:pt x="21097" y="251846"/>
                    <a:pt x="14108" y="279836"/>
                  </a:cubicBezTo>
                  <a:cubicBezTo>
                    <a:pt x="7404" y="307910"/>
                    <a:pt x="1621" y="336185"/>
                    <a:pt x="-1094" y="365013"/>
                  </a:cubicBezTo>
                </a:path>
              </a:pathLst>
            </a:custGeom>
            <a:solidFill>
              <a:srgbClr val="CF8D7C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2F067F-3CE4-0EBB-DD10-DE5E8BD856C1}"/>
                </a:ext>
              </a:extLst>
            </p:cNvPr>
            <p:cNvSpPr/>
            <p:nvPr/>
          </p:nvSpPr>
          <p:spPr>
            <a:xfrm flipV="1">
              <a:off x="1399482" y="799381"/>
              <a:ext cx="84573" cy="153946"/>
            </a:xfrm>
            <a:custGeom>
              <a:avLst/>
              <a:gdLst>
                <a:gd name="connsiteX0" fmla="*/ 83633 w 84573"/>
                <a:gd name="connsiteY0" fmla="*/ 73005 h 153946"/>
                <a:gd name="connsiteX1" fmla="*/ 41346 w 84573"/>
                <a:gd name="connsiteY1" fmla="*/ -3977 h 153946"/>
                <a:gd name="connsiteX2" fmla="*/ -941 w 84573"/>
                <a:gd name="connsiteY2" fmla="*/ 73005 h 153946"/>
                <a:gd name="connsiteX3" fmla="*/ 41346 w 84573"/>
                <a:gd name="connsiteY3" fmla="*/ 149969 h 153946"/>
                <a:gd name="connsiteX4" fmla="*/ 83633 w 84573"/>
                <a:gd name="connsiteY4" fmla="*/ 73005 h 15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73" h="153946">
                  <a:moveTo>
                    <a:pt x="83633" y="73005"/>
                  </a:moveTo>
                  <a:cubicBezTo>
                    <a:pt x="83633" y="30483"/>
                    <a:pt x="64693" y="-3977"/>
                    <a:pt x="41346" y="-3977"/>
                  </a:cubicBezTo>
                  <a:cubicBezTo>
                    <a:pt x="17998" y="-3977"/>
                    <a:pt x="-941" y="30483"/>
                    <a:pt x="-941" y="73005"/>
                  </a:cubicBezTo>
                  <a:cubicBezTo>
                    <a:pt x="-941" y="115527"/>
                    <a:pt x="17998" y="149969"/>
                    <a:pt x="41346" y="149969"/>
                  </a:cubicBezTo>
                  <a:cubicBezTo>
                    <a:pt x="64693" y="149969"/>
                    <a:pt x="83633" y="115527"/>
                    <a:pt x="83633" y="73005"/>
                  </a:cubicBezTo>
                </a:path>
              </a:pathLst>
            </a:custGeom>
            <a:solidFill>
              <a:srgbClr val="1A1B21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D17842E-B1F3-82EE-C963-1C05B7E21CBD}"/>
                </a:ext>
              </a:extLst>
            </p:cNvPr>
            <p:cNvSpPr/>
            <p:nvPr/>
          </p:nvSpPr>
          <p:spPr>
            <a:xfrm flipV="1">
              <a:off x="1755644" y="816326"/>
              <a:ext cx="84573" cy="153962"/>
            </a:xfrm>
            <a:custGeom>
              <a:avLst/>
              <a:gdLst>
                <a:gd name="connsiteX0" fmla="*/ 83448 w 84573"/>
                <a:gd name="connsiteY0" fmla="*/ 73016 h 153962"/>
                <a:gd name="connsiteX1" fmla="*/ 41162 w 84573"/>
                <a:gd name="connsiteY1" fmla="*/ -3965 h 153962"/>
                <a:gd name="connsiteX2" fmla="*/ -1125 w 84573"/>
                <a:gd name="connsiteY2" fmla="*/ 73016 h 153962"/>
                <a:gd name="connsiteX3" fmla="*/ 41162 w 84573"/>
                <a:gd name="connsiteY3" fmla="*/ 149998 h 153962"/>
                <a:gd name="connsiteX4" fmla="*/ 83448 w 84573"/>
                <a:gd name="connsiteY4" fmla="*/ 73016 h 15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73" h="153962">
                  <a:moveTo>
                    <a:pt x="83448" y="73016"/>
                  </a:moveTo>
                  <a:cubicBezTo>
                    <a:pt x="83448" y="30495"/>
                    <a:pt x="64526" y="-3965"/>
                    <a:pt x="41162" y="-3965"/>
                  </a:cubicBezTo>
                  <a:cubicBezTo>
                    <a:pt x="17814" y="-3965"/>
                    <a:pt x="-1125" y="30495"/>
                    <a:pt x="-1125" y="73016"/>
                  </a:cubicBezTo>
                  <a:cubicBezTo>
                    <a:pt x="-1125" y="115521"/>
                    <a:pt x="17814" y="149998"/>
                    <a:pt x="41162" y="149998"/>
                  </a:cubicBezTo>
                  <a:cubicBezTo>
                    <a:pt x="64526" y="149998"/>
                    <a:pt x="83448" y="115521"/>
                    <a:pt x="83448" y="73016"/>
                  </a:cubicBezTo>
                </a:path>
              </a:pathLst>
            </a:custGeom>
            <a:solidFill>
              <a:srgbClr val="1A1B21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57BB601-FB27-9028-8D02-5AA3292DBDF1}"/>
                </a:ext>
              </a:extLst>
            </p:cNvPr>
            <p:cNvSpPr/>
            <p:nvPr/>
          </p:nvSpPr>
          <p:spPr>
            <a:xfrm flipV="1">
              <a:off x="1323992" y="642285"/>
              <a:ext cx="228966" cy="92032"/>
            </a:xfrm>
            <a:custGeom>
              <a:avLst/>
              <a:gdLst>
                <a:gd name="connsiteX0" fmla="*/ 228027 w 228966"/>
                <a:gd name="connsiteY0" fmla="*/ 29820 h 92032"/>
                <a:gd name="connsiteX1" fmla="*/ 215892 w 228966"/>
                <a:gd name="connsiteY1" fmla="*/ 30575 h 92032"/>
                <a:gd name="connsiteX2" fmla="*/ 186008 w 228966"/>
                <a:gd name="connsiteY2" fmla="*/ 33155 h 92032"/>
                <a:gd name="connsiteX3" fmla="*/ 146788 w 228966"/>
                <a:gd name="connsiteY3" fmla="*/ 36424 h 92032"/>
                <a:gd name="connsiteX4" fmla="*/ 136363 w 228966"/>
                <a:gd name="connsiteY4" fmla="*/ 37161 h 92032"/>
                <a:gd name="connsiteX5" fmla="*/ 125921 w 228966"/>
                <a:gd name="connsiteY5" fmla="*/ 37345 h 92032"/>
                <a:gd name="connsiteX6" fmla="*/ 105255 w 228966"/>
                <a:gd name="connsiteY6" fmla="*/ 37145 h 92032"/>
                <a:gd name="connsiteX7" fmla="*/ 85562 w 228966"/>
                <a:gd name="connsiteY7" fmla="*/ 34949 h 92032"/>
                <a:gd name="connsiteX8" fmla="*/ 67075 w 228966"/>
                <a:gd name="connsiteY8" fmla="*/ 30809 h 92032"/>
                <a:gd name="connsiteX9" fmla="*/ 58108 w 228966"/>
                <a:gd name="connsiteY9" fmla="*/ 28379 h 92032"/>
                <a:gd name="connsiteX10" fmla="*/ 49862 w 228966"/>
                <a:gd name="connsiteY10" fmla="*/ 24808 h 92032"/>
                <a:gd name="connsiteX11" fmla="*/ 34140 w 228966"/>
                <a:gd name="connsiteY11" fmla="*/ 17384 h 92032"/>
                <a:gd name="connsiteX12" fmla="*/ 20145 w 228966"/>
                <a:gd name="connsiteY12" fmla="*/ 9724 h 92032"/>
                <a:gd name="connsiteX13" fmla="*/ 9536 w 228966"/>
                <a:gd name="connsiteY13" fmla="*/ 2349 h 92032"/>
                <a:gd name="connsiteX14" fmla="*/ -939 w 228966"/>
                <a:gd name="connsiteY14" fmla="*/ -4104 h 92032"/>
                <a:gd name="connsiteX15" fmla="*/ 1105 w 228966"/>
                <a:gd name="connsiteY15" fmla="*/ 7964 h 92032"/>
                <a:gd name="connsiteX16" fmla="*/ 4876 w 228966"/>
                <a:gd name="connsiteY16" fmla="*/ 21808 h 92032"/>
                <a:gd name="connsiteX17" fmla="*/ 13508 w 228966"/>
                <a:gd name="connsiteY17" fmla="*/ 38452 h 92032"/>
                <a:gd name="connsiteX18" fmla="*/ 19592 w 228966"/>
                <a:gd name="connsiteY18" fmla="*/ 47620 h 92032"/>
                <a:gd name="connsiteX19" fmla="*/ 27838 w 228966"/>
                <a:gd name="connsiteY19" fmla="*/ 56151 h 92032"/>
                <a:gd name="connsiteX20" fmla="*/ 37208 w 228966"/>
                <a:gd name="connsiteY20" fmla="*/ 64833 h 92032"/>
                <a:gd name="connsiteX21" fmla="*/ 48538 w 228966"/>
                <a:gd name="connsiteY21" fmla="*/ 71939 h 92032"/>
                <a:gd name="connsiteX22" fmla="*/ 74332 w 228966"/>
                <a:gd name="connsiteY22" fmla="*/ 83001 h 92032"/>
                <a:gd name="connsiteX23" fmla="*/ 102490 w 228966"/>
                <a:gd name="connsiteY23" fmla="*/ 87929 h 92032"/>
                <a:gd name="connsiteX24" fmla="*/ 130246 w 228966"/>
                <a:gd name="connsiteY24" fmla="*/ 86437 h 92032"/>
                <a:gd name="connsiteX25" fmla="*/ 155772 w 228966"/>
                <a:gd name="connsiteY25" fmla="*/ 80504 h 92032"/>
                <a:gd name="connsiteX26" fmla="*/ 196399 w 228966"/>
                <a:gd name="connsiteY26" fmla="*/ 60592 h 92032"/>
                <a:gd name="connsiteX27" fmla="*/ 220417 w 228966"/>
                <a:gd name="connsiteY27" fmla="*/ 39558 h 92032"/>
                <a:gd name="connsiteX28" fmla="*/ 228027 w 228966"/>
                <a:gd name="connsiteY28" fmla="*/ 29820 h 9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8966" h="92032">
                  <a:moveTo>
                    <a:pt x="228027" y="29820"/>
                  </a:moveTo>
                  <a:cubicBezTo>
                    <a:pt x="228027" y="29820"/>
                    <a:pt x="223384" y="30021"/>
                    <a:pt x="215892" y="30575"/>
                  </a:cubicBezTo>
                  <a:cubicBezTo>
                    <a:pt x="208685" y="31194"/>
                    <a:pt x="198377" y="32083"/>
                    <a:pt x="186008" y="33155"/>
                  </a:cubicBezTo>
                  <a:cubicBezTo>
                    <a:pt x="174041" y="34144"/>
                    <a:pt x="160616" y="35686"/>
                    <a:pt x="146788" y="36424"/>
                  </a:cubicBezTo>
                  <a:cubicBezTo>
                    <a:pt x="143369" y="36675"/>
                    <a:pt x="139883" y="36926"/>
                    <a:pt x="136363" y="37161"/>
                  </a:cubicBezTo>
                  <a:cubicBezTo>
                    <a:pt x="132894" y="37127"/>
                    <a:pt x="129408" y="37145"/>
                    <a:pt x="125921" y="37345"/>
                  </a:cubicBezTo>
                  <a:cubicBezTo>
                    <a:pt x="118882" y="37949"/>
                    <a:pt x="112161" y="36926"/>
                    <a:pt x="105255" y="37145"/>
                  </a:cubicBezTo>
                  <a:cubicBezTo>
                    <a:pt x="98702" y="36256"/>
                    <a:pt x="91830" y="36239"/>
                    <a:pt x="85562" y="34949"/>
                  </a:cubicBezTo>
                  <a:cubicBezTo>
                    <a:pt x="79360" y="33457"/>
                    <a:pt x="72757" y="33121"/>
                    <a:pt x="67075" y="30809"/>
                  </a:cubicBezTo>
                  <a:cubicBezTo>
                    <a:pt x="64092" y="29988"/>
                    <a:pt x="61175" y="29015"/>
                    <a:pt x="58108" y="28379"/>
                  </a:cubicBezTo>
                  <a:cubicBezTo>
                    <a:pt x="55242" y="27373"/>
                    <a:pt x="52678" y="25865"/>
                    <a:pt x="49862" y="24808"/>
                  </a:cubicBezTo>
                  <a:cubicBezTo>
                    <a:pt x="44230" y="22697"/>
                    <a:pt x="38699" y="20501"/>
                    <a:pt x="34140" y="17384"/>
                  </a:cubicBezTo>
                  <a:cubicBezTo>
                    <a:pt x="29414" y="14501"/>
                    <a:pt x="24185" y="12406"/>
                    <a:pt x="20145" y="9724"/>
                  </a:cubicBezTo>
                  <a:cubicBezTo>
                    <a:pt x="16408" y="6791"/>
                    <a:pt x="12603" y="4428"/>
                    <a:pt x="9536" y="2349"/>
                  </a:cubicBezTo>
                  <a:cubicBezTo>
                    <a:pt x="3301" y="-1774"/>
                    <a:pt x="-939" y="-4104"/>
                    <a:pt x="-939" y="-4104"/>
                  </a:cubicBezTo>
                  <a:cubicBezTo>
                    <a:pt x="-939" y="-4104"/>
                    <a:pt x="-638" y="305"/>
                    <a:pt x="1105" y="7964"/>
                  </a:cubicBezTo>
                  <a:cubicBezTo>
                    <a:pt x="2010" y="11769"/>
                    <a:pt x="3066" y="16562"/>
                    <a:pt x="4876" y="21808"/>
                  </a:cubicBezTo>
                  <a:cubicBezTo>
                    <a:pt x="6737" y="27037"/>
                    <a:pt x="9972" y="32401"/>
                    <a:pt x="13508" y="38452"/>
                  </a:cubicBezTo>
                  <a:cubicBezTo>
                    <a:pt x="15385" y="41402"/>
                    <a:pt x="17179" y="44687"/>
                    <a:pt x="19592" y="47620"/>
                  </a:cubicBezTo>
                  <a:cubicBezTo>
                    <a:pt x="22241" y="50368"/>
                    <a:pt x="25006" y="53218"/>
                    <a:pt x="27838" y="56151"/>
                  </a:cubicBezTo>
                  <a:cubicBezTo>
                    <a:pt x="30755" y="59050"/>
                    <a:pt x="33839" y="62067"/>
                    <a:pt x="37208" y="64833"/>
                  </a:cubicBezTo>
                  <a:cubicBezTo>
                    <a:pt x="40761" y="67296"/>
                    <a:pt x="44633" y="69526"/>
                    <a:pt x="48538" y="71939"/>
                  </a:cubicBezTo>
                  <a:cubicBezTo>
                    <a:pt x="56248" y="77169"/>
                    <a:pt x="65181" y="80068"/>
                    <a:pt x="74332" y="83001"/>
                  </a:cubicBezTo>
                  <a:cubicBezTo>
                    <a:pt x="83433" y="86136"/>
                    <a:pt x="93020" y="86588"/>
                    <a:pt x="102490" y="87929"/>
                  </a:cubicBezTo>
                  <a:cubicBezTo>
                    <a:pt x="111792" y="87577"/>
                    <a:pt x="121429" y="88348"/>
                    <a:pt x="130246" y="86437"/>
                  </a:cubicBezTo>
                  <a:cubicBezTo>
                    <a:pt x="139229" y="85247"/>
                    <a:pt x="147844" y="83286"/>
                    <a:pt x="155772" y="80504"/>
                  </a:cubicBezTo>
                  <a:cubicBezTo>
                    <a:pt x="171879" y="75493"/>
                    <a:pt x="185522" y="67967"/>
                    <a:pt x="196399" y="60592"/>
                  </a:cubicBezTo>
                  <a:cubicBezTo>
                    <a:pt x="207177" y="52916"/>
                    <a:pt x="215289" y="45474"/>
                    <a:pt x="220417" y="39558"/>
                  </a:cubicBezTo>
                  <a:cubicBezTo>
                    <a:pt x="225680" y="33792"/>
                    <a:pt x="228027" y="29820"/>
                    <a:pt x="228027" y="29820"/>
                  </a:cubicBezTo>
                </a:path>
              </a:pathLst>
            </a:custGeom>
            <a:solidFill>
              <a:srgbClr val="56312A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4FFB8C4-78C2-65F9-2603-6F142174276B}"/>
                </a:ext>
              </a:extLst>
            </p:cNvPr>
            <p:cNvSpPr/>
            <p:nvPr/>
          </p:nvSpPr>
          <p:spPr>
            <a:xfrm flipV="1">
              <a:off x="1726799" y="645121"/>
              <a:ext cx="182355" cy="89195"/>
            </a:xfrm>
            <a:custGeom>
              <a:avLst/>
              <a:gdLst>
                <a:gd name="connsiteX0" fmla="*/ -1136 w 182355"/>
                <a:gd name="connsiteY0" fmla="*/ 29821 h 89195"/>
                <a:gd name="connsiteX1" fmla="*/ 4278 w 182355"/>
                <a:gd name="connsiteY1" fmla="*/ 38838 h 89195"/>
                <a:gd name="connsiteX2" fmla="*/ 22731 w 182355"/>
                <a:gd name="connsiteY2" fmla="*/ 58783 h 89195"/>
                <a:gd name="connsiteX3" fmla="*/ 56420 w 182355"/>
                <a:gd name="connsiteY3" fmla="*/ 78276 h 89195"/>
                <a:gd name="connsiteX4" fmla="*/ 103316 w 182355"/>
                <a:gd name="connsiteY4" fmla="*/ 84678 h 89195"/>
                <a:gd name="connsiteX5" fmla="*/ 128021 w 182355"/>
                <a:gd name="connsiteY5" fmla="*/ 78376 h 89195"/>
                <a:gd name="connsiteX6" fmla="*/ 149290 w 182355"/>
                <a:gd name="connsiteY6" fmla="*/ 65957 h 89195"/>
                <a:gd name="connsiteX7" fmla="*/ 164676 w 182355"/>
                <a:gd name="connsiteY7" fmla="*/ 49817 h 89195"/>
                <a:gd name="connsiteX8" fmla="*/ 174079 w 182355"/>
                <a:gd name="connsiteY8" fmla="*/ 33106 h 89195"/>
                <a:gd name="connsiteX9" fmla="*/ 179040 w 182355"/>
                <a:gd name="connsiteY9" fmla="*/ 18189 h 89195"/>
                <a:gd name="connsiteX10" fmla="*/ 180733 w 182355"/>
                <a:gd name="connsiteY10" fmla="*/ 6255 h 89195"/>
                <a:gd name="connsiteX11" fmla="*/ 181186 w 182355"/>
                <a:gd name="connsiteY11" fmla="*/ -4103 h 89195"/>
                <a:gd name="connsiteX12" fmla="*/ 172738 w 182355"/>
                <a:gd name="connsiteY12" fmla="*/ 2083 h 89195"/>
                <a:gd name="connsiteX13" fmla="*/ 164207 w 182355"/>
                <a:gd name="connsiteY13" fmla="*/ 9139 h 89195"/>
                <a:gd name="connsiteX14" fmla="*/ 153212 w 182355"/>
                <a:gd name="connsiteY14" fmla="*/ 17083 h 89195"/>
                <a:gd name="connsiteX15" fmla="*/ 140943 w 182355"/>
                <a:gd name="connsiteY15" fmla="*/ 25212 h 89195"/>
                <a:gd name="connsiteX16" fmla="*/ 127602 w 182355"/>
                <a:gd name="connsiteY16" fmla="*/ 32033 h 89195"/>
                <a:gd name="connsiteX17" fmla="*/ 120730 w 182355"/>
                <a:gd name="connsiteY17" fmla="*/ 34865 h 89195"/>
                <a:gd name="connsiteX18" fmla="*/ 113523 w 182355"/>
                <a:gd name="connsiteY18" fmla="*/ 36776 h 89195"/>
                <a:gd name="connsiteX19" fmla="*/ 98623 w 182355"/>
                <a:gd name="connsiteY19" fmla="*/ 39542 h 89195"/>
                <a:gd name="connsiteX20" fmla="*/ 82667 w 182355"/>
                <a:gd name="connsiteY20" fmla="*/ 40296 h 89195"/>
                <a:gd name="connsiteX21" fmla="*/ 66041 w 182355"/>
                <a:gd name="connsiteY21" fmla="*/ 39290 h 89195"/>
                <a:gd name="connsiteX22" fmla="*/ 33978 w 182355"/>
                <a:gd name="connsiteY22" fmla="*/ 35134 h 89195"/>
                <a:gd name="connsiteX23" fmla="*/ 9071 w 182355"/>
                <a:gd name="connsiteY23" fmla="*/ 31246 h 89195"/>
                <a:gd name="connsiteX24" fmla="*/ -1136 w 182355"/>
                <a:gd name="connsiteY24" fmla="*/ 29821 h 8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355" h="89195">
                  <a:moveTo>
                    <a:pt x="-1136" y="29821"/>
                  </a:moveTo>
                  <a:cubicBezTo>
                    <a:pt x="-1136" y="29821"/>
                    <a:pt x="389" y="33441"/>
                    <a:pt x="4278" y="38838"/>
                  </a:cubicBezTo>
                  <a:cubicBezTo>
                    <a:pt x="8015" y="44352"/>
                    <a:pt x="14183" y="51392"/>
                    <a:pt x="22731" y="58783"/>
                  </a:cubicBezTo>
                  <a:cubicBezTo>
                    <a:pt x="31447" y="65839"/>
                    <a:pt x="42576" y="73348"/>
                    <a:pt x="56420" y="78276"/>
                  </a:cubicBezTo>
                  <a:cubicBezTo>
                    <a:pt x="69962" y="83690"/>
                    <a:pt x="86505" y="86137"/>
                    <a:pt x="103316" y="84678"/>
                  </a:cubicBezTo>
                  <a:cubicBezTo>
                    <a:pt x="111747" y="83338"/>
                    <a:pt x="120227" y="82164"/>
                    <a:pt x="128021" y="78376"/>
                  </a:cubicBezTo>
                  <a:cubicBezTo>
                    <a:pt x="136150" y="75711"/>
                    <a:pt x="142988" y="70817"/>
                    <a:pt x="149290" y="65957"/>
                  </a:cubicBezTo>
                  <a:cubicBezTo>
                    <a:pt x="156062" y="61632"/>
                    <a:pt x="160134" y="55062"/>
                    <a:pt x="164676" y="49817"/>
                  </a:cubicBezTo>
                  <a:cubicBezTo>
                    <a:pt x="169370" y="44587"/>
                    <a:pt x="171565" y="38369"/>
                    <a:pt x="174079" y="33106"/>
                  </a:cubicBezTo>
                  <a:cubicBezTo>
                    <a:pt x="176342" y="27726"/>
                    <a:pt x="178487" y="22949"/>
                    <a:pt x="179040" y="18189"/>
                  </a:cubicBezTo>
                  <a:cubicBezTo>
                    <a:pt x="179996" y="13647"/>
                    <a:pt x="180364" y="9540"/>
                    <a:pt x="180733" y="6255"/>
                  </a:cubicBezTo>
                  <a:cubicBezTo>
                    <a:pt x="181404" y="-315"/>
                    <a:pt x="181186" y="-4103"/>
                    <a:pt x="181186" y="-4103"/>
                  </a:cubicBezTo>
                  <a:cubicBezTo>
                    <a:pt x="181186" y="-4103"/>
                    <a:pt x="177733" y="-1856"/>
                    <a:pt x="172738" y="2083"/>
                  </a:cubicBezTo>
                  <a:cubicBezTo>
                    <a:pt x="170258" y="4077"/>
                    <a:pt x="167191" y="6356"/>
                    <a:pt x="164207" y="9139"/>
                  </a:cubicBezTo>
                  <a:cubicBezTo>
                    <a:pt x="161341" y="12072"/>
                    <a:pt x="157000" y="14250"/>
                    <a:pt x="153212" y="17083"/>
                  </a:cubicBezTo>
                  <a:cubicBezTo>
                    <a:pt x="149207" y="19697"/>
                    <a:pt x="145687" y="23267"/>
                    <a:pt x="140943" y="25212"/>
                  </a:cubicBezTo>
                  <a:cubicBezTo>
                    <a:pt x="136368" y="27307"/>
                    <a:pt x="132563" y="30793"/>
                    <a:pt x="127602" y="32033"/>
                  </a:cubicBezTo>
                  <a:cubicBezTo>
                    <a:pt x="125222" y="32838"/>
                    <a:pt x="122976" y="33860"/>
                    <a:pt x="120730" y="34865"/>
                  </a:cubicBezTo>
                  <a:cubicBezTo>
                    <a:pt x="118484" y="35922"/>
                    <a:pt x="115836" y="35972"/>
                    <a:pt x="113523" y="36776"/>
                  </a:cubicBezTo>
                  <a:cubicBezTo>
                    <a:pt x="108864" y="38419"/>
                    <a:pt x="103702" y="38788"/>
                    <a:pt x="98623" y="39542"/>
                  </a:cubicBezTo>
                  <a:cubicBezTo>
                    <a:pt x="93494" y="40196"/>
                    <a:pt x="88081" y="40162"/>
                    <a:pt x="82667" y="40296"/>
                  </a:cubicBezTo>
                  <a:cubicBezTo>
                    <a:pt x="77153" y="39911"/>
                    <a:pt x="71622" y="40079"/>
                    <a:pt x="66041" y="39290"/>
                  </a:cubicBezTo>
                  <a:cubicBezTo>
                    <a:pt x="54878" y="38486"/>
                    <a:pt x="43883" y="36508"/>
                    <a:pt x="33978" y="35134"/>
                  </a:cubicBezTo>
                  <a:cubicBezTo>
                    <a:pt x="23670" y="33525"/>
                    <a:pt x="15088" y="32184"/>
                    <a:pt x="9071" y="31246"/>
                  </a:cubicBezTo>
                  <a:cubicBezTo>
                    <a:pt x="2568" y="30341"/>
                    <a:pt x="-1136" y="29821"/>
                    <a:pt x="-1136" y="29821"/>
                  </a:cubicBezTo>
                </a:path>
              </a:pathLst>
            </a:custGeom>
            <a:solidFill>
              <a:srgbClr val="56312A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970B42-892D-DE79-30AC-E69A2476BFC0}"/>
                </a:ext>
              </a:extLst>
            </p:cNvPr>
            <p:cNvSpPr/>
            <p:nvPr/>
          </p:nvSpPr>
          <p:spPr>
            <a:xfrm flipV="1">
              <a:off x="1385470" y="1257951"/>
              <a:ext cx="402806" cy="98176"/>
            </a:xfrm>
            <a:custGeom>
              <a:avLst/>
              <a:gdLst>
                <a:gd name="connsiteX0" fmla="*/ -1016 w 402806"/>
                <a:gd name="connsiteY0" fmla="*/ 94491 h 98176"/>
                <a:gd name="connsiteX1" fmla="*/ 401791 w 402806"/>
                <a:gd name="connsiteY1" fmla="*/ 73289 h 98176"/>
                <a:gd name="connsiteX2" fmla="*/ -1016 w 402806"/>
                <a:gd name="connsiteY2" fmla="*/ 94491 h 9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2806" h="98176">
                  <a:moveTo>
                    <a:pt x="-1016" y="94491"/>
                  </a:moveTo>
                  <a:lnTo>
                    <a:pt x="401791" y="73289"/>
                  </a:lnTo>
                  <a:cubicBezTo>
                    <a:pt x="401791" y="73289"/>
                    <a:pt x="304278" y="-113273"/>
                    <a:pt x="-1016" y="94491"/>
                  </a:cubicBezTo>
                </a:path>
              </a:pathLst>
            </a:custGeom>
            <a:solidFill>
              <a:srgbClr val="FFFFFF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E9FA7C0-CFB0-31C6-FD34-1F05FC610528}"/>
                </a:ext>
              </a:extLst>
            </p:cNvPr>
            <p:cNvSpPr/>
            <p:nvPr/>
          </p:nvSpPr>
          <p:spPr>
            <a:xfrm flipV="1">
              <a:off x="908462" y="-70740"/>
              <a:ext cx="1076985" cy="1089133"/>
            </a:xfrm>
            <a:custGeom>
              <a:avLst/>
              <a:gdLst>
                <a:gd name="connsiteX0" fmla="*/ 124139 w 1076985"/>
                <a:gd name="connsiteY0" fmla="*/ 165351 h 1089133"/>
                <a:gd name="connsiteX1" fmla="*/ 96574 w 1076985"/>
                <a:gd name="connsiteY1" fmla="*/ 538492 h 1089133"/>
                <a:gd name="connsiteX2" fmla="*/ -944 w 1076985"/>
                <a:gd name="connsiteY2" fmla="*/ 568158 h 1089133"/>
                <a:gd name="connsiteX3" fmla="*/ 384903 w 1076985"/>
                <a:gd name="connsiteY3" fmla="*/ 949780 h 1089133"/>
                <a:gd name="connsiteX4" fmla="*/ 138973 w 1076985"/>
                <a:gd name="connsiteY4" fmla="*/ 881933 h 1089133"/>
                <a:gd name="connsiteX5" fmla="*/ 690197 w 1076985"/>
                <a:gd name="connsiteY5" fmla="*/ 1064254 h 1089133"/>
                <a:gd name="connsiteX6" fmla="*/ 944589 w 1076985"/>
                <a:gd name="connsiteY6" fmla="*/ 881933 h 1089133"/>
                <a:gd name="connsiteX7" fmla="*/ 779229 w 1076985"/>
                <a:gd name="connsiteY7" fmla="*/ 1072735 h 1089133"/>
                <a:gd name="connsiteX8" fmla="*/ 1076042 w 1076985"/>
                <a:gd name="connsiteY8" fmla="*/ 750479 h 1089133"/>
                <a:gd name="connsiteX9" fmla="*/ 1012436 w 1076985"/>
                <a:gd name="connsiteY9" fmla="*/ 534235 h 1089133"/>
                <a:gd name="connsiteX10" fmla="*/ 796191 w 1076985"/>
                <a:gd name="connsiteY10" fmla="*/ 574527 h 1089133"/>
                <a:gd name="connsiteX11" fmla="*/ 372182 w 1076985"/>
                <a:gd name="connsiteY11" fmla="*/ 610562 h 1089133"/>
                <a:gd name="connsiteX12" fmla="*/ 323425 w 1076985"/>
                <a:gd name="connsiteY12" fmla="*/ 426129 h 1089133"/>
                <a:gd name="connsiteX13" fmla="*/ 274662 w 1076985"/>
                <a:gd name="connsiteY13" fmla="*/ 337080 h 1089133"/>
                <a:gd name="connsiteX14" fmla="*/ 272547 w 1076985"/>
                <a:gd name="connsiteY14" fmla="*/ -4249 h 1089133"/>
                <a:gd name="connsiteX15" fmla="*/ 219535 w 1076985"/>
                <a:gd name="connsiteY15" fmla="*/ -2137 h 1089133"/>
                <a:gd name="connsiteX16" fmla="*/ 213179 w 1076985"/>
                <a:gd name="connsiteY16" fmla="*/ 93281 h 1089133"/>
                <a:gd name="connsiteX17" fmla="*/ 124139 w 1076985"/>
                <a:gd name="connsiteY17" fmla="*/ 165351 h 1089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6985" h="1089133">
                  <a:moveTo>
                    <a:pt x="124139" y="165351"/>
                  </a:moveTo>
                  <a:cubicBezTo>
                    <a:pt x="124139" y="165351"/>
                    <a:pt x="109302" y="504569"/>
                    <a:pt x="96574" y="538492"/>
                  </a:cubicBezTo>
                  <a:cubicBezTo>
                    <a:pt x="83860" y="572398"/>
                    <a:pt x="-944" y="568158"/>
                    <a:pt x="-944" y="568158"/>
                  </a:cubicBezTo>
                  <a:cubicBezTo>
                    <a:pt x="-944" y="568158"/>
                    <a:pt x="28741" y="932801"/>
                    <a:pt x="384903" y="949780"/>
                  </a:cubicBezTo>
                  <a:cubicBezTo>
                    <a:pt x="384903" y="949780"/>
                    <a:pt x="257699" y="987944"/>
                    <a:pt x="138973" y="881933"/>
                  </a:cubicBezTo>
                  <a:cubicBezTo>
                    <a:pt x="138973" y="881933"/>
                    <a:pt x="321303" y="1161767"/>
                    <a:pt x="690197" y="1064254"/>
                  </a:cubicBezTo>
                  <a:cubicBezTo>
                    <a:pt x="690197" y="1064254"/>
                    <a:pt x="914906" y="1009129"/>
                    <a:pt x="944589" y="881933"/>
                  </a:cubicBezTo>
                  <a:cubicBezTo>
                    <a:pt x="944589" y="881933"/>
                    <a:pt x="914906" y="1013369"/>
                    <a:pt x="779229" y="1072735"/>
                  </a:cubicBezTo>
                  <a:cubicBezTo>
                    <a:pt x="779229" y="1072735"/>
                    <a:pt x="1076042" y="979446"/>
                    <a:pt x="1076042" y="750479"/>
                  </a:cubicBezTo>
                  <a:cubicBezTo>
                    <a:pt x="1076042" y="568158"/>
                    <a:pt x="1012436" y="534235"/>
                    <a:pt x="1012436" y="534235"/>
                  </a:cubicBezTo>
                  <a:cubicBezTo>
                    <a:pt x="1012436" y="534235"/>
                    <a:pt x="948829" y="491831"/>
                    <a:pt x="796191" y="574527"/>
                  </a:cubicBezTo>
                  <a:cubicBezTo>
                    <a:pt x="643552" y="657207"/>
                    <a:pt x="435788" y="657207"/>
                    <a:pt x="372182" y="610562"/>
                  </a:cubicBezTo>
                  <a:cubicBezTo>
                    <a:pt x="308575" y="563917"/>
                    <a:pt x="323425" y="426129"/>
                    <a:pt x="323425" y="426129"/>
                  </a:cubicBezTo>
                  <a:cubicBezTo>
                    <a:pt x="323425" y="426129"/>
                    <a:pt x="327661" y="364634"/>
                    <a:pt x="274662" y="337080"/>
                  </a:cubicBezTo>
                  <a:lnTo>
                    <a:pt x="272547" y="-4249"/>
                  </a:lnTo>
                  <a:lnTo>
                    <a:pt x="219535" y="-2137"/>
                  </a:lnTo>
                  <a:lnTo>
                    <a:pt x="213179" y="93281"/>
                  </a:lnTo>
                  <a:cubicBezTo>
                    <a:pt x="213179" y="93281"/>
                    <a:pt x="202578" y="161111"/>
                    <a:pt x="124139" y="165351"/>
                  </a:cubicBezTo>
                </a:path>
              </a:pathLst>
            </a:custGeom>
            <a:solidFill>
              <a:srgbClr val="56312A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562F492-4EE7-F49E-2942-C526503B8BDC}"/>
                </a:ext>
              </a:extLst>
            </p:cNvPr>
            <p:cNvSpPr/>
            <p:nvPr/>
          </p:nvSpPr>
          <p:spPr>
            <a:xfrm flipV="1">
              <a:off x="992273" y="907542"/>
              <a:ext cx="123955" cy="230100"/>
            </a:xfrm>
            <a:custGeom>
              <a:avLst/>
              <a:gdLst>
                <a:gd name="connsiteX0" fmla="*/ 23462 w 123955"/>
                <a:gd name="connsiteY0" fmla="*/ 221316 h 230100"/>
                <a:gd name="connsiteX1" fmla="*/ 123215 w 123955"/>
                <a:gd name="connsiteY1" fmla="*/ 75097 h 230100"/>
                <a:gd name="connsiteX2" fmla="*/ 97268 w 123955"/>
                <a:gd name="connsiteY2" fmla="*/ -2823 h 230100"/>
                <a:gd name="connsiteX3" fmla="*/ 23462 w 123955"/>
                <a:gd name="connsiteY3" fmla="*/ 221316 h 23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55" h="230100">
                  <a:moveTo>
                    <a:pt x="23462" y="221316"/>
                  </a:moveTo>
                  <a:cubicBezTo>
                    <a:pt x="75256" y="247563"/>
                    <a:pt x="121093" y="164129"/>
                    <a:pt x="123215" y="75097"/>
                  </a:cubicBezTo>
                  <a:cubicBezTo>
                    <a:pt x="80815" y="81450"/>
                    <a:pt x="73645" y="32090"/>
                    <a:pt x="97268" y="-2823"/>
                  </a:cubicBezTo>
                  <a:cubicBezTo>
                    <a:pt x="13125" y="-20673"/>
                    <a:pt x="-31500" y="193494"/>
                    <a:pt x="23462" y="221316"/>
                  </a:cubicBezTo>
                </a:path>
              </a:pathLst>
            </a:custGeom>
            <a:solidFill>
              <a:srgbClr val="CF8D7C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4883FD3-7EB3-E058-B282-25E60E2FA2F3}"/>
                </a:ext>
              </a:extLst>
            </p:cNvPr>
            <p:cNvSpPr/>
            <p:nvPr/>
          </p:nvSpPr>
          <p:spPr>
            <a:xfrm flipV="1">
              <a:off x="995171" y="2993650"/>
              <a:ext cx="249719" cy="436482"/>
            </a:xfrm>
            <a:custGeom>
              <a:avLst/>
              <a:gdLst>
                <a:gd name="connsiteX0" fmla="*/ -775 w 249719"/>
                <a:gd name="connsiteY0" fmla="*/ 30464 h 436482"/>
                <a:gd name="connsiteX1" fmla="*/ 129284 w 249719"/>
                <a:gd name="connsiteY1" fmla="*/ 211864 h 436482"/>
                <a:gd name="connsiteX2" fmla="*/ 149815 w 249719"/>
                <a:gd name="connsiteY2" fmla="*/ 283733 h 436482"/>
                <a:gd name="connsiteX3" fmla="*/ 129284 w 249719"/>
                <a:gd name="connsiteY3" fmla="*/ 331652 h 436482"/>
                <a:gd name="connsiteX4" fmla="*/ 36871 w 249719"/>
                <a:gd name="connsiteY4" fmla="*/ 328232 h 436482"/>
                <a:gd name="connsiteX5" fmla="*/ 6067 w 249719"/>
                <a:gd name="connsiteY5" fmla="*/ 129720 h 436482"/>
                <a:gd name="connsiteX6" fmla="*/ -775 w 249719"/>
                <a:gd name="connsiteY6" fmla="*/ 30464 h 4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19" h="436482">
                  <a:moveTo>
                    <a:pt x="-775" y="30464"/>
                  </a:moveTo>
                  <a:cubicBezTo>
                    <a:pt x="-775" y="30464"/>
                    <a:pt x="197732" y="-116710"/>
                    <a:pt x="129284" y="211864"/>
                  </a:cubicBezTo>
                  <a:cubicBezTo>
                    <a:pt x="129284" y="211864"/>
                    <a:pt x="372294" y="280314"/>
                    <a:pt x="149815" y="283733"/>
                  </a:cubicBezTo>
                  <a:cubicBezTo>
                    <a:pt x="149815" y="283733"/>
                    <a:pt x="385970" y="396683"/>
                    <a:pt x="129284" y="331652"/>
                  </a:cubicBezTo>
                  <a:cubicBezTo>
                    <a:pt x="129284" y="331652"/>
                    <a:pt x="307263" y="564389"/>
                    <a:pt x="36871" y="328232"/>
                  </a:cubicBezTo>
                  <a:cubicBezTo>
                    <a:pt x="36871" y="328232"/>
                    <a:pt x="-16749" y="274599"/>
                    <a:pt x="6067" y="129720"/>
                  </a:cubicBezTo>
                  <a:lnTo>
                    <a:pt x="-775" y="30464"/>
                  </a:lnTo>
                </a:path>
              </a:pathLst>
            </a:custGeom>
            <a:solidFill>
              <a:srgbClr val="F9AA8F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CEED4DD-19CB-1646-F449-E06D6E112826}"/>
                </a:ext>
              </a:extLst>
            </p:cNvPr>
            <p:cNvSpPr/>
            <p:nvPr/>
          </p:nvSpPr>
          <p:spPr>
            <a:xfrm flipV="1">
              <a:off x="2063033" y="1807831"/>
              <a:ext cx="397024" cy="1120544"/>
            </a:xfrm>
            <a:custGeom>
              <a:avLst/>
              <a:gdLst>
                <a:gd name="connsiteX0" fmla="*/ 82890 w 397024"/>
                <a:gd name="connsiteY0" fmla="*/ 1117577 h 1120544"/>
                <a:gd name="connsiteX1" fmla="*/ 395659 w 397024"/>
                <a:gd name="connsiteY1" fmla="*/ 92869 h 1120544"/>
                <a:gd name="connsiteX2" fmla="*/ 135535 w 397024"/>
                <a:gd name="connsiteY2" fmla="*/ -2968 h 1120544"/>
                <a:gd name="connsiteX3" fmla="*/ -1365 w 397024"/>
                <a:gd name="connsiteY3" fmla="*/ 339300 h 1120544"/>
                <a:gd name="connsiteX4" fmla="*/ 82890 w 397024"/>
                <a:gd name="connsiteY4" fmla="*/ 1117577 h 112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024" h="1120544">
                  <a:moveTo>
                    <a:pt x="82890" y="1117577"/>
                  </a:moveTo>
                  <a:lnTo>
                    <a:pt x="395659" y="92869"/>
                  </a:lnTo>
                  <a:lnTo>
                    <a:pt x="135535" y="-2968"/>
                  </a:lnTo>
                  <a:lnTo>
                    <a:pt x="-1365" y="339300"/>
                  </a:lnTo>
                  <a:lnTo>
                    <a:pt x="82890" y="1117577"/>
                  </a:lnTo>
                </a:path>
              </a:pathLst>
            </a:custGeom>
            <a:solidFill>
              <a:srgbClr val="E1F5F9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7CEDCF0-B620-2704-8125-EB8C68A21301}"/>
                </a:ext>
              </a:extLst>
            </p:cNvPr>
            <p:cNvSpPr/>
            <p:nvPr/>
          </p:nvSpPr>
          <p:spPr>
            <a:xfrm flipV="1">
              <a:off x="2151394" y="2731406"/>
              <a:ext cx="364894" cy="271186"/>
            </a:xfrm>
            <a:custGeom>
              <a:avLst/>
              <a:gdLst>
                <a:gd name="connsiteX0" fmla="*/ 302835 w 364894"/>
                <a:gd name="connsiteY0" fmla="*/ 268556 h 271186"/>
                <a:gd name="connsiteX1" fmla="*/ -1402 w 364894"/>
                <a:gd name="connsiteY1" fmla="*/ 142969 h 271186"/>
                <a:gd name="connsiteX2" fmla="*/ 63243 w 364894"/>
                <a:gd name="connsiteY2" fmla="*/ -2631 h 271186"/>
                <a:gd name="connsiteX3" fmla="*/ 363492 w 364894"/>
                <a:gd name="connsiteY3" fmla="*/ 130130 h 271186"/>
                <a:gd name="connsiteX4" fmla="*/ 302835 w 364894"/>
                <a:gd name="connsiteY4" fmla="*/ 268556 h 271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94" h="271186">
                  <a:moveTo>
                    <a:pt x="302835" y="268556"/>
                  </a:moveTo>
                  <a:lnTo>
                    <a:pt x="-1402" y="142969"/>
                  </a:lnTo>
                  <a:lnTo>
                    <a:pt x="63243" y="-2631"/>
                  </a:lnTo>
                  <a:lnTo>
                    <a:pt x="363492" y="130130"/>
                  </a:lnTo>
                  <a:lnTo>
                    <a:pt x="302835" y="268556"/>
                  </a:lnTo>
                </a:path>
              </a:pathLst>
            </a:custGeom>
            <a:solidFill>
              <a:srgbClr val="D0EBEA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DE3CE8B-7554-76AE-4634-3733A20A5F3A}"/>
                </a:ext>
              </a:extLst>
            </p:cNvPr>
            <p:cNvSpPr/>
            <p:nvPr/>
          </p:nvSpPr>
          <p:spPr>
            <a:xfrm flipV="1">
              <a:off x="2494771" y="3481587"/>
              <a:ext cx="485563" cy="514538"/>
            </a:xfrm>
            <a:custGeom>
              <a:avLst/>
              <a:gdLst>
                <a:gd name="connsiteX0" fmla="*/ 5141 w 485563"/>
                <a:gd name="connsiteY0" fmla="*/ 418080 h 514538"/>
                <a:gd name="connsiteX1" fmla="*/ 170752 w 485563"/>
                <a:gd name="connsiteY1" fmla="*/ 512291 h 514538"/>
                <a:gd name="connsiteX2" fmla="*/ 351682 w 485563"/>
                <a:gd name="connsiteY2" fmla="*/ 443505 h 514538"/>
                <a:gd name="connsiteX3" fmla="*/ 483756 w 485563"/>
                <a:gd name="connsiteY3" fmla="*/ 359401 h 514538"/>
                <a:gd name="connsiteX4" fmla="*/ 356124 w 485563"/>
                <a:gd name="connsiteY4" fmla="*/ 351523 h 514538"/>
                <a:gd name="connsiteX5" fmla="*/ 308088 w 485563"/>
                <a:gd name="connsiteY5" fmla="*/ 362284 h 514538"/>
                <a:gd name="connsiteX6" fmla="*/ 417736 w 485563"/>
                <a:gd name="connsiteY6" fmla="*/ 200930 h 514538"/>
                <a:gd name="connsiteX7" fmla="*/ 445106 w 485563"/>
                <a:gd name="connsiteY7" fmla="*/ 102813 h 514538"/>
                <a:gd name="connsiteX8" fmla="*/ 284573 w 485563"/>
                <a:gd name="connsiteY8" fmla="*/ 245680 h 514538"/>
                <a:gd name="connsiteX9" fmla="*/ 390349 w 485563"/>
                <a:gd name="connsiteY9" fmla="*/ 32084 h 514538"/>
                <a:gd name="connsiteX10" fmla="*/ 207223 w 485563"/>
                <a:gd name="connsiteY10" fmla="*/ 208723 h 514538"/>
                <a:gd name="connsiteX11" fmla="*/ 283165 w 485563"/>
                <a:gd name="connsiteY11" fmla="*/ 7395 h 514538"/>
                <a:gd name="connsiteX12" fmla="*/ 121107 w 485563"/>
                <a:gd name="connsiteY12" fmla="*/ 200930 h 514538"/>
                <a:gd name="connsiteX13" fmla="*/ 137080 w 485563"/>
                <a:gd name="connsiteY13" fmla="*/ 52615 h 514538"/>
                <a:gd name="connsiteX14" fmla="*/ 75468 w 485563"/>
                <a:gd name="connsiteY14" fmla="*/ 137038 h 514538"/>
                <a:gd name="connsiteX15" fmla="*/ 37070 w 485563"/>
                <a:gd name="connsiteY15" fmla="*/ 247122 h 514538"/>
                <a:gd name="connsiteX16" fmla="*/ 5141 w 485563"/>
                <a:gd name="connsiteY16" fmla="*/ 418080 h 51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5563" h="514538">
                  <a:moveTo>
                    <a:pt x="5141" y="418080"/>
                  </a:moveTo>
                  <a:cubicBezTo>
                    <a:pt x="5141" y="418080"/>
                    <a:pt x="94860" y="517620"/>
                    <a:pt x="170752" y="512291"/>
                  </a:cubicBezTo>
                  <a:cubicBezTo>
                    <a:pt x="246644" y="506944"/>
                    <a:pt x="303563" y="499469"/>
                    <a:pt x="351682" y="443505"/>
                  </a:cubicBezTo>
                  <a:cubicBezTo>
                    <a:pt x="399785" y="387525"/>
                    <a:pt x="488683" y="378910"/>
                    <a:pt x="483756" y="359401"/>
                  </a:cubicBezTo>
                  <a:cubicBezTo>
                    <a:pt x="478828" y="339875"/>
                    <a:pt x="468990" y="278045"/>
                    <a:pt x="356124" y="351523"/>
                  </a:cubicBezTo>
                  <a:cubicBezTo>
                    <a:pt x="356124" y="351523"/>
                    <a:pt x="313585" y="392486"/>
                    <a:pt x="308088" y="362284"/>
                  </a:cubicBezTo>
                  <a:cubicBezTo>
                    <a:pt x="303646" y="337830"/>
                    <a:pt x="358403" y="283073"/>
                    <a:pt x="417736" y="200930"/>
                  </a:cubicBezTo>
                  <a:cubicBezTo>
                    <a:pt x="498706" y="88818"/>
                    <a:pt x="469224" y="97869"/>
                    <a:pt x="445106" y="102813"/>
                  </a:cubicBezTo>
                  <a:cubicBezTo>
                    <a:pt x="421004" y="107757"/>
                    <a:pt x="321899" y="221461"/>
                    <a:pt x="284573" y="245680"/>
                  </a:cubicBezTo>
                  <a:cubicBezTo>
                    <a:pt x="255460" y="264569"/>
                    <a:pt x="415171" y="54140"/>
                    <a:pt x="390349" y="32084"/>
                  </a:cubicBezTo>
                  <a:cubicBezTo>
                    <a:pt x="349269" y="-4438"/>
                    <a:pt x="208111" y="239646"/>
                    <a:pt x="207223" y="208723"/>
                  </a:cubicBezTo>
                  <a:cubicBezTo>
                    <a:pt x="206335" y="177817"/>
                    <a:pt x="294311" y="27558"/>
                    <a:pt x="283165" y="7395"/>
                  </a:cubicBezTo>
                  <a:cubicBezTo>
                    <a:pt x="248890" y="-54636"/>
                    <a:pt x="135890" y="209796"/>
                    <a:pt x="121107" y="200930"/>
                  </a:cubicBezTo>
                  <a:cubicBezTo>
                    <a:pt x="109693" y="194074"/>
                    <a:pt x="160159" y="70985"/>
                    <a:pt x="137080" y="52615"/>
                  </a:cubicBezTo>
                  <a:cubicBezTo>
                    <a:pt x="113984" y="34246"/>
                    <a:pt x="89765" y="98103"/>
                    <a:pt x="75468" y="137038"/>
                  </a:cubicBezTo>
                  <a:cubicBezTo>
                    <a:pt x="58741" y="182577"/>
                    <a:pt x="55121" y="204516"/>
                    <a:pt x="37070" y="247122"/>
                  </a:cubicBezTo>
                  <a:cubicBezTo>
                    <a:pt x="19002" y="289727"/>
                    <a:pt x="-16430" y="355512"/>
                    <a:pt x="5141" y="418080"/>
                  </a:cubicBezTo>
                </a:path>
              </a:pathLst>
            </a:custGeom>
            <a:solidFill>
              <a:srgbClr val="F9AA8F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9" name="Freeform 9">
            <a:extLst>
              <a:ext uri="{FF2B5EF4-FFF2-40B4-BE49-F238E27FC236}">
                <a16:creationId xmlns:a16="http://schemas.microsoft.com/office/drawing/2014/main" id="{44359F67-C2C1-6002-3297-439AAD19B0E9}"/>
              </a:ext>
            </a:extLst>
          </p:cNvPr>
          <p:cNvSpPr/>
          <p:nvPr/>
        </p:nvSpPr>
        <p:spPr>
          <a:xfrm rot="20145505" flipH="1" flipV="1">
            <a:off x="3599340" y="2357121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1EFDB75-F9B4-F865-3968-9D15611F3AAA}"/>
              </a:ext>
            </a:extLst>
          </p:cNvPr>
          <p:cNvSpPr txBox="1"/>
          <p:nvPr/>
        </p:nvSpPr>
        <p:spPr>
          <a:xfrm>
            <a:off x="5309907" y="2772776"/>
            <a:ext cx="3983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Meet Aditi</a:t>
            </a:r>
          </a:p>
        </p:txBody>
      </p:sp>
      <p:sp>
        <p:nvSpPr>
          <p:cNvPr id="82" name="Freeform 9">
            <a:extLst>
              <a:ext uri="{FF2B5EF4-FFF2-40B4-BE49-F238E27FC236}">
                <a16:creationId xmlns:a16="http://schemas.microsoft.com/office/drawing/2014/main" id="{876CD6AA-6221-007C-86DB-F408EC7B61F9}"/>
              </a:ext>
            </a:extLst>
          </p:cNvPr>
          <p:cNvSpPr/>
          <p:nvPr/>
        </p:nvSpPr>
        <p:spPr>
          <a:xfrm rot="12709784" flipH="1">
            <a:off x="12692926" y="2263273"/>
            <a:ext cx="1844131" cy="819616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CE96D4F-C9AB-529E-C742-DBA8ECDE2646}"/>
              </a:ext>
            </a:extLst>
          </p:cNvPr>
          <p:cNvSpPr txBox="1"/>
          <p:nvPr/>
        </p:nvSpPr>
        <p:spPr>
          <a:xfrm>
            <a:off x="10138730" y="2728931"/>
            <a:ext cx="3983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Meet Anuj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312D59D-C17E-2C0E-642E-E35B216DE82D}"/>
              </a:ext>
            </a:extLst>
          </p:cNvPr>
          <p:cNvGrpSpPr/>
          <p:nvPr/>
        </p:nvGrpSpPr>
        <p:grpSpPr>
          <a:xfrm>
            <a:off x="6477000" y="2324100"/>
            <a:ext cx="4038600" cy="10386855"/>
            <a:chOff x="4725475" y="3499914"/>
            <a:chExt cx="790506" cy="196675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40FB2EE-7086-C449-EA55-D9BFAEF2B8AA}"/>
                </a:ext>
              </a:extLst>
            </p:cNvPr>
            <p:cNvSpPr/>
            <p:nvPr/>
          </p:nvSpPr>
          <p:spPr>
            <a:xfrm flipV="1">
              <a:off x="5034058" y="5305462"/>
              <a:ext cx="107408" cy="161207"/>
            </a:xfrm>
            <a:custGeom>
              <a:avLst/>
              <a:gdLst>
                <a:gd name="connsiteX0" fmla="*/ 110 w 107408"/>
                <a:gd name="connsiteY0" fmla="*/ 158173 h 161207"/>
                <a:gd name="connsiteX1" fmla="*/ 6092 w 107408"/>
                <a:gd name="connsiteY1" fmla="*/ 24977 h 161207"/>
                <a:gd name="connsiteX2" fmla="*/ 104847 w 107408"/>
                <a:gd name="connsiteY2" fmla="*/ 24977 h 161207"/>
                <a:gd name="connsiteX3" fmla="*/ 71929 w 107408"/>
                <a:gd name="connsiteY3" fmla="*/ 160789 h 161207"/>
                <a:gd name="connsiteX4" fmla="*/ 110 w 107408"/>
                <a:gd name="connsiteY4" fmla="*/ 158173 h 16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08" h="161207">
                  <a:moveTo>
                    <a:pt x="110" y="158173"/>
                  </a:moveTo>
                  <a:cubicBezTo>
                    <a:pt x="110" y="158173"/>
                    <a:pt x="-8869" y="74735"/>
                    <a:pt x="6092" y="24977"/>
                  </a:cubicBezTo>
                  <a:cubicBezTo>
                    <a:pt x="6092" y="24977"/>
                    <a:pt x="94420" y="-32163"/>
                    <a:pt x="104847" y="24977"/>
                  </a:cubicBezTo>
                  <a:lnTo>
                    <a:pt x="71929" y="160789"/>
                  </a:lnTo>
                  <a:lnTo>
                    <a:pt x="110" y="158173"/>
                  </a:lnTo>
                </a:path>
              </a:pathLst>
            </a:custGeom>
            <a:solidFill>
              <a:srgbClr val="1A222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D527C27-2659-78A4-2ADF-3676F1348103}"/>
                </a:ext>
              </a:extLst>
            </p:cNvPr>
            <p:cNvSpPr/>
            <p:nvPr/>
          </p:nvSpPr>
          <p:spPr>
            <a:xfrm flipV="1">
              <a:off x="5017985" y="5160898"/>
              <a:ext cx="105524" cy="249391"/>
            </a:xfrm>
            <a:custGeom>
              <a:avLst/>
              <a:gdLst>
                <a:gd name="connsiteX0" fmla="*/ 46345 w 105524"/>
                <a:gd name="connsiteY0" fmla="*/ 243689 h 249391"/>
                <a:gd name="connsiteX1" fmla="*/ 93728 w 105524"/>
                <a:gd name="connsiteY1" fmla="*/ 248883 h 249391"/>
                <a:gd name="connsiteX2" fmla="*/ 88013 w 105524"/>
                <a:gd name="connsiteY2" fmla="*/ 104319 h 249391"/>
                <a:gd name="connsiteX3" fmla="*/ 102974 w 105524"/>
                <a:gd name="connsiteY3" fmla="*/ 18265 h 249391"/>
                <a:gd name="connsiteX4" fmla="*/ 44122 w 105524"/>
                <a:gd name="connsiteY4" fmla="*/ 6924 h 249391"/>
                <a:gd name="connsiteX5" fmla="*/ 22177 w 105524"/>
                <a:gd name="connsiteY5" fmla="*/ 54559 h 249391"/>
                <a:gd name="connsiteX6" fmla="*/ -2550 w 105524"/>
                <a:gd name="connsiteY6" fmla="*/ 238863 h 249391"/>
                <a:gd name="connsiteX7" fmla="*/ 46345 w 105524"/>
                <a:gd name="connsiteY7" fmla="*/ 243689 h 24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524" h="249391">
                  <a:moveTo>
                    <a:pt x="46345" y="243689"/>
                  </a:moveTo>
                  <a:cubicBezTo>
                    <a:pt x="62156" y="245366"/>
                    <a:pt x="77942" y="247105"/>
                    <a:pt x="93728" y="248883"/>
                  </a:cubicBezTo>
                  <a:cubicBezTo>
                    <a:pt x="89829" y="168251"/>
                    <a:pt x="88013" y="104319"/>
                    <a:pt x="88013" y="104319"/>
                  </a:cubicBezTo>
                  <a:lnTo>
                    <a:pt x="102974" y="18265"/>
                  </a:lnTo>
                  <a:cubicBezTo>
                    <a:pt x="102974" y="18265"/>
                    <a:pt x="81028" y="-14893"/>
                    <a:pt x="44122" y="6924"/>
                  </a:cubicBezTo>
                  <a:cubicBezTo>
                    <a:pt x="30165" y="9539"/>
                    <a:pt x="22177" y="54559"/>
                    <a:pt x="22177" y="54559"/>
                  </a:cubicBezTo>
                  <a:cubicBezTo>
                    <a:pt x="22177" y="54559"/>
                    <a:pt x="12804" y="150204"/>
                    <a:pt x="-2550" y="238863"/>
                  </a:cubicBezTo>
                  <a:cubicBezTo>
                    <a:pt x="13769" y="240349"/>
                    <a:pt x="30076" y="241975"/>
                    <a:pt x="46345" y="243689"/>
                  </a:cubicBezTo>
                </a:path>
              </a:pathLst>
            </a:custGeom>
            <a:solidFill>
              <a:srgbClr val="1A222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6D5C4E6-84F9-9BCA-95B0-2D84897A01AC}"/>
                </a:ext>
              </a:extLst>
            </p:cNvPr>
            <p:cNvSpPr/>
            <p:nvPr/>
          </p:nvSpPr>
          <p:spPr>
            <a:xfrm flipV="1">
              <a:off x="5220423" y="5135866"/>
              <a:ext cx="179717" cy="282627"/>
            </a:xfrm>
            <a:custGeom>
              <a:avLst/>
              <a:gdLst>
                <a:gd name="connsiteX0" fmla="*/ 4005 w 179717"/>
                <a:gd name="connsiteY0" fmla="*/ 271507 h 282627"/>
                <a:gd name="connsiteX1" fmla="*/ 92917 w 179717"/>
                <a:gd name="connsiteY1" fmla="*/ 282111 h 282627"/>
                <a:gd name="connsiteX2" fmla="*/ 99927 w 179717"/>
                <a:gd name="connsiteY2" fmla="*/ 119107 h 282627"/>
                <a:gd name="connsiteX3" fmla="*/ 177004 w 179717"/>
                <a:gd name="connsiteY3" fmla="*/ -516 h 282627"/>
                <a:gd name="connsiteX4" fmla="*/ 122013 w 179717"/>
                <a:gd name="connsiteY4" fmla="*/ -516 h 282627"/>
                <a:gd name="connsiteX5" fmla="*/ 39882 w 179717"/>
                <a:gd name="connsiteY5" fmla="*/ 74071 h 282627"/>
                <a:gd name="connsiteX6" fmla="*/ -2714 w 179717"/>
                <a:gd name="connsiteY6" fmla="*/ 270580 h 282627"/>
                <a:gd name="connsiteX7" fmla="*/ 4005 w 179717"/>
                <a:gd name="connsiteY7" fmla="*/ 271507 h 28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717" h="282627">
                  <a:moveTo>
                    <a:pt x="4005" y="271507"/>
                  </a:moveTo>
                  <a:cubicBezTo>
                    <a:pt x="33621" y="275901"/>
                    <a:pt x="63224" y="280041"/>
                    <a:pt x="92917" y="282111"/>
                  </a:cubicBezTo>
                  <a:cubicBezTo>
                    <a:pt x="96486" y="193643"/>
                    <a:pt x="99927" y="119107"/>
                    <a:pt x="99927" y="119107"/>
                  </a:cubicBezTo>
                  <a:lnTo>
                    <a:pt x="177004" y="-516"/>
                  </a:lnTo>
                  <a:lnTo>
                    <a:pt x="122013" y="-516"/>
                  </a:lnTo>
                  <a:lnTo>
                    <a:pt x="39882" y="74071"/>
                  </a:lnTo>
                  <a:cubicBezTo>
                    <a:pt x="39882" y="74071"/>
                    <a:pt x="19930" y="177641"/>
                    <a:pt x="-2714" y="270580"/>
                  </a:cubicBezTo>
                  <a:cubicBezTo>
                    <a:pt x="-466" y="270897"/>
                    <a:pt x="1769" y="271189"/>
                    <a:pt x="4005" y="271507"/>
                  </a:cubicBezTo>
                </a:path>
              </a:pathLst>
            </a:custGeom>
            <a:solidFill>
              <a:srgbClr val="1A222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EB69FF0-B180-89D0-A517-0DE0FA0F36FC}"/>
                </a:ext>
              </a:extLst>
            </p:cNvPr>
            <p:cNvSpPr/>
            <p:nvPr/>
          </p:nvSpPr>
          <p:spPr>
            <a:xfrm flipV="1">
              <a:off x="5250136" y="5310618"/>
              <a:ext cx="187639" cy="145289"/>
            </a:xfrm>
            <a:custGeom>
              <a:avLst/>
              <a:gdLst>
                <a:gd name="connsiteX0" fmla="*/ 14578 w 187639"/>
                <a:gd name="connsiteY0" fmla="*/ 144869 h 145289"/>
                <a:gd name="connsiteX1" fmla="*/ -1132 w 187639"/>
                <a:gd name="connsiteY1" fmla="*/ 89867 h 145289"/>
                <a:gd name="connsiteX2" fmla="*/ 19811 w 187639"/>
                <a:gd name="connsiteY2" fmla="*/ 5575 h 145289"/>
                <a:gd name="connsiteX3" fmla="*/ 30288 w 187639"/>
                <a:gd name="connsiteY3" fmla="*/ 6454 h 145289"/>
                <a:gd name="connsiteX4" fmla="*/ 31482 w 187639"/>
                <a:gd name="connsiteY4" fmla="*/ 48374 h 145289"/>
                <a:gd name="connsiteX5" fmla="*/ 66089 w 187639"/>
                <a:gd name="connsiteY5" fmla="*/ 9931 h 145289"/>
                <a:gd name="connsiteX6" fmla="*/ 183920 w 187639"/>
                <a:gd name="connsiteY6" fmla="*/ 9931 h 145289"/>
                <a:gd name="connsiteX7" fmla="*/ 140283 w 187639"/>
                <a:gd name="connsiteY7" fmla="*/ 50963 h 145289"/>
                <a:gd name="connsiteX8" fmla="*/ 89648 w 187639"/>
                <a:gd name="connsiteY8" fmla="*/ 55334 h 145289"/>
                <a:gd name="connsiteX9" fmla="*/ 14578 w 187639"/>
                <a:gd name="connsiteY9" fmla="*/ 144869 h 14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639" h="145289">
                  <a:moveTo>
                    <a:pt x="14578" y="144869"/>
                  </a:moveTo>
                  <a:cubicBezTo>
                    <a:pt x="14578" y="144869"/>
                    <a:pt x="-8993" y="123050"/>
                    <a:pt x="-1132" y="89867"/>
                  </a:cubicBezTo>
                  <a:cubicBezTo>
                    <a:pt x="6729" y="56703"/>
                    <a:pt x="19811" y="5575"/>
                    <a:pt x="19811" y="5575"/>
                  </a:cubicBezTo>
                  <a:lnTo>
                    <a:pt x="30288" y="6454"/>
                  </a:lnTo>
                  <a:lnTo>
                    <a:pt x="31482" y="48374"/>
                  </a:lnTo>
                  <a:cubicBezTo>
                    <a:pt x="31482" y="48374"/>
                    <a:pt x="53859" y="14302"/>
                    <a:pt x="66089" y="9931"/>
                  </a:cubicBezTo>
                  <a:cubicBezTo>
                    <a:pt x="78294" y="5575"/>
                    <a:pt x="175195" y="-11009"/>
                    <a:pt x="183920" y="9931"/>
                  </a:cubicBezTo>
                  <a:cubicBezTo>
                    <a:pt x="192658" y="30886"/>
                    <a:pt x="140283" y="50963"/>
                    <a:pt x="140283" y="50963"/>
                  </a:cubicBezTo>
                  <a:cubicBezTo>
                    <a:pt x="140283" y="50963"/>
                    <a:pt x="115835" y="36130"/>
                    <a:pt x="89648" y="55334"/>
                  </a:cubicBezTo>
                  <a:cubicBezTo>
                    <a:pt x="63461" y="74537"/>
                    <a:pt x="14578" y="144869"/>
                    <a:pt x="14578" y="144869"/>
                  </a:cubicBezTo>
                </a:path>
              </a:pathLst>
            </a:custGeom>
            <a:solidFill>
              <a:srgbClr val="1A222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93F8B9-45BD-C7FE-FF32-CD8B42F345FE}"/>
                </a:ext>
              </a:extLst>
            </p:cNvPr>
            <p:cNvSpPr/>
            <p:nvPr/>
          </p:nvSpPr>
          <p:spPr>
            <a:xfrm flipV="1">
              <a:off x="4946430" y="4220743"/>
              <a:ext cx="402990" cy="1081488"/>
            </a:xfrm>
            <a:custGeom>
              <a:avLst/>
              <a:gdLst>
                <a:gd name="connsiteX0" fmla="*/ 115193 w 402990"/>
                <a:gd name="connsiteY0" fmla="*/ 1065793 h 1081488"/>
                <a:gd name="connsiteX1" fmla="*/ 289361 w 402990"/>
                <a:gd name="connsiteY1" fmla="*/ 1080512 h 1081488"/>
                <a:gd name="connsiteX2" fmla="*/ 369015 w 402990"/>
                <a:gd name="connsiteY2" fmla="*/ 442807 h 1081488"/>
                <a:gd name="connsiteX3" fmla="*/ 392752 w 402990"/>
                <a:gd name="connsiteY3" fmla="*/ 23110 h 1081488"/>
                <a:gd name="connsiteX4" fmla="*/ 271187 w 402990"/>
                <a:gd name="connsiteY4" fmla="*/ 2384 h 1081488"/>
                <a:gd name="connsiteX5" fmla="*/ 235056 w 402990"/>
                <a:gd name="connsiteY5" fmla="*/ 237842 h 1081488"/>
                <a:gd name="connsiteX6" fmla="*/ 257091 w 402990"/>
                <a:gd name="connsiteY6" fmla="*/ 436660 h 1081488"/>
                <a:gd name="connsiteX7" fmla="*/ 215892 w 402990"/>
                <a:gd name="connsiteY7" fmla="*/ 727884 h 1081488"/>
                <a:gd name="connsiteX8" fmla="*/ 214164 w 402990"/>
                <a:gd name="connsiteY8" fmla="*/ 727579 h 1081488"/>
                <a:gd name="connsiteX9" fmla="*/ 200753 w 402990"/>
                <a:gd name="connsiteY9" fmla="*/ 411413 h 1081488"/>
                <a:gd name="connsiteX10" fmla="*/ 173601 w 402990"/>
                <a:gd name="connsiteY10" fmla="*/ 12772 h 1081488"/>
                <a:gd name="connsiteX11" fmla="*/ 54818 w 402990"/>
                <a:gd name="connsiteY11" fmla="*/ 15033 h 1081488"/>
                <a:gd name="connsiteX12" fmla="*/ 42270 w 402990"/>
                <a:gd name="connsiteY12" fmla="*/ 212569 h 1081488"/>
                <a:gd name="connsiteX13" fmla="*/ 83265 w 402990"/>
                <a:gd name="connsiteY13" fmla="*/ 419249 h 1081488"/>
                <a:gd name="connsiteX14" fmla="*/ 83443 w 402990"/>
                <a:gd name="connsiteY14" fmla="*/ 421738 h 1081488"/>
                <a:gd name="connsiteX15" fmla="*/ -2409 w 402990"/>
                <a:gd name="connsiteY15" fmla="*/ 796464 h 1081488"/>
                <a:gd name="connsiteX16" fmla="*/ 115193 w 402990"/>
                <a:gd name="connsiteY16" fmla="*/ 1065793 h 108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2990" h="1081488">
                  <a:moveTo>
                    <a:pt x="115193" y="1065793"/>
                  </a:moveTo>
                  <a:lnTo>
                    <a:pt x="289361" y="1080512"/>
                  </a:lnTo>
                  <a:cubicBezTo>
                    <a:pt x="478134" y="809621"/>
                    <a:pt x="369015" y="442807"/>
                    <a:pt x="369015" y="442807"/>
                  </a:cubicBezTo>
                  <a:cubicBezTo>
                    <a:pt x="366869" y="386978"/>
                    <a:pt x="385856" y="118081"/>
                    <a:pt x="392752" y="23110"/>
                  </a:cubicBezTo>
                  <a:cubicBezTo>
                    <a:pt x="351223" y="-474"/>
                    <a:pt x="295381" y="-5262"/>
                    <a:pt x="271187" y="2384"/>
                  </a:cubicBezTo>
                  <a:cubicBezTo>
                    <a:pt x="258310" y="55228"/>
                    <a:pt x="241812" y="166112"/>
                    <a:pt x="235056" y="237842"/>
                  </a:cubicBezTo>
                  <a:cubicBezTo>
                    <a:pt x="225264" y="341842"/>
                    <a:pt x="245978" y="412937"/>
                    <a:pt x="257091" y="436660"/>
                  </a:cubicBezTo>
                  <a:cubicBezTo>
                    <a:pt x="248848" y="460917"/>
                    <a:pt x="225087" y="625027"/>
                    <a:pt x="215892" y="727884"/>
                  </a:cubicBezTo>
                  <a:lnTo>
                    <a:pt x="214164" y="727579"/>
                  </a:lnTo>
                  <a:cubicBezTo>
                    <a:pt x="222381" y="569985"/>
                    <a:pt x="215041" y="471255"/>
                    <a:pt x="200753" y="411413"/>
                  </a:cubicBezTo>
                  <a:cubicBezTo>
                    <a:pt x="184243" y="307336"/>
                    <a:pt x="175747" y="78203"/>
                    <a:pt x="173601" y="12772"/>
                  </a:cubicBezTo>
                  <a:cubicBezTo>
                    <a:pt x="148289" y="10245"/>
                    <a:pt x="100639" y="-10253"/>
                    <a:pt x="54818" y="15033"/>
                  </a:cubicBezTo>
                  <a:cubicBezTo>
                    <a:pt x="47185" y="77022"/>
                    <a:pt x="46435" y="151393"/>
                    <a:pt x="42270" y="212569"/>
                  </a:cubicBezTo>
                  <a:cubicBezTo>
                    <a:pt x="33278" y="344534"/>
                    <a:pt x="83265" y="419249"/>
                    <a:pt x="83265" y="419249"/>
                  </a:cubicBezTo>
                  <a:lnTo>
                    <a:pt x="83443" y="421738"/>
                  </a:lnTo>
                  <a:cubicBezTo>
                    <a:pt x="56913" y="510625"/>
                    <a:pt x="1935" y="704300"/>
                    <a:pt x="-2409" y="796464"/>
                  </a:cubicBezTo>
                  <a:cubicBezTo>
                    <a:pt x="-8149" y="918282"/>
                    <a:pt x="115193" y="1065793"/>
                    <a:pt x="115193" y="1065793"/>
                  </a:cubicBezTo>
                </a:path>
              </a:pathLst>
            </a:custGeom>
            <a:solidFill>
              <a:srgbClr val="34444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75FC12F-09B8-A27F-FC52-D2809CE7B3C1}"/>
                </a:ext>
              </a:extLst>
            </p:cNvPr>
            <p:cNvSpPr/>
            <p:nvPr/>
          </p:nvSpPr>
          <p:spPr>
            <a:xfrm flipV="1">
              <a:off x="4995595" y="4187265"/>
              <a:ext cx="307200" cy="211835"/>
            </a:xfrm>
            <a:custGeom>
              <a:avLst/>
              <a:gdLst>
                <a:gd name="connsiteX0" fmla="*/ 235915 w 307200"/>
                <a:gd name="connsiteY0" fmla="*/ 210442 h 211835"/>
                <a:gd name="connsiteX1" fmla="*/ 304596 w 307200"/>
                <a:gd name="connsiteY1" fmla="*/ 70437 h 211835"/>
                <a:gd name="connsiteX2" fmla="*/ 215277 w 307200"/>
                <a:gd name="connsiteY2" fmla="*/ 7877 h 211835"/>
                <a:gd name="connsiteX3" fmla="*/ 201472 w 307200"/>
                <a:gd name="connsiteY3" fmla="*/ 45253 h 211835"/>
                <a:gd name="connsiteX4" fmla="*/ 182842 w 307200"/>
                <a:gd name="connsiteY4" fmla="*/ -1394 h 211835"/>
                <a:gd name="connsiteX5" fmla="*/ -2604 w 307200"/>
                <a:gd name="connsiteY5" fmla="*/ 71885 h 211835"/>
                <a:gd name="connsiteX6" fmla="*/ 87414 w 307200"/>
                <a:gd name="connsiteY6" fmla="*/ 205603 h 211835"/>
                <a:gd name="connsiteX7" fmla="*/ 235915 w 307200"/>
                <a:gd name="connsiteY7" fmla="*/ 210442 h 2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00" h="211835">
                  <a:moveTo>
                    <a:pt x="235915" y="210442"/>
                  </a:moveTo>
                  <a:cubicBezTo>
                    <a:pt x="235915" y="210442"/>
                    <a:pt x="293306" y="111268"/>
                    <a:pt x="304596" y="70437"/>
                  </a:cubicBezTo>
                  <a:cubicBezTo>
                    <a:pt x="304596" y="70437"/>
                    <a:pt x="271449" y="17313"/>
                    <a:pt x="215277" y="7877"/>
                  </a:cubicBezTo>
                  <a:lnTo>
                    <a:pt x="201472" y="45253"/>
                  </a:lnTo>
                  <a:lnTo>
                    <a:pt x="182842" y="-1394"/>
                  </a:lnTo>
                  <a:cubicBezTo>
                    <a:pt x="182842" y="-1394"/>
                    <a:pt x="41211" y="15408"/>
                    <a:pt x="-2604" y="71885"/>
                  </a:cubicBezTo>
                  <a:cubicBezTo>
                    <a:pt x="-2604" y="71885"/>
                    <a:pt x="43294" y="173104"/>
                    <a:pt x="87414" y="205603"/>
                  </a:cubicBezTo>
                  <a:lnTo>
                    <a:pt x="235915" y="210442"/>
                  </a:ln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C25F3BB-9414-4CC1-C960-C632C374E11A}"/>
                </a:ext>
              </a:extLst>
            </p:cNvPr>
            <p:cNvGrpSpPr/>
            <p:nvPr/>
          </p:nvGrpSpPr>
          <p:grpSpPr>
            <a:xfrm>
              <a:off x="4725475" y="3499914"/>
              <a:ext cx="790506" cy="838654"/>
              <a:chOff x="4725475" y="3499914"/>
              <a:chExt cx="790506" cy="838654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E429809-D3ED-913C-8254-9EB40F1B7621}"/>
                  </a:ext>
                </a:extLst>
              </p:cNvPr>
              <p:cNvSpPr/>
              <p:nvPr/>
            </p:nvSpPr>
            <p:spPr>
              <a:xfrm flipV="1">
                <a:off x="5117508" y="3518433"/>
                <a:ext cx="234308" cy="564663"/>
              </a:xfrm>
              <a:custGeom>
                <a:avLst/>
                <a:gdLst>
                  <a:gd name="connsiteX0" fmla="*/ 37744 w 234308"/>
                  <a:gd name="connsiteY0" fmla="*/ 552569 h 564663"/>
                  <a:gd name="connsiteX1" fmla="*/ 142163 w 234308"/>
                  <a:gd name="connsiteY1" fmla="*/ 539437 h 564663"/>
                  <a:gd name="connsiteX2" fmla="*/ 199465 w 234308"/>
                  <a:gd name="connsiteY2" fmla="*/ 297883 h 564663"/>
                  <a:gd name="connsiteX3" fmla="*/ 146913 w 234308"/>
                  <a:gd name="connsiteY3" fmla="*/ 4653 h 564663"/>
                  <a:gd name="connsiteX4" fmla="*/ -2655 w 234308"/>
                  <a:gd name="connsiteY4" fmla="*/ 56444 h 564663"/>
                  <a:gd name="connsiteX5" fmla="*/ 37744 w 234308"/>
                  <a:gd name="connsiteY5" fmla="*/ 552569 h 564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4308" h="564663">
                    <a:moveTo>
                      <a:pt x="37744" y="552569"/>
                    </a:moveTo>
                    <a:cubicBezTo>
                      <a:pt x="37744" y="552569"/>
                      <a:pt x="81647" y="582821"/>
                      <a:pt x="142163" y="539437"/>
                    </a:cubicBezTo>
                    <a:cubicBezTo>
                      <a:pt x="202678" y="496067"/>
                      <a:pt x="200215" y="392486"/>
                      <a:pt x="199465" y="297883"/>
                    </a:cubicBezTo>
                    <a:cubicBezTo>
                      <a:pt x="198729" y="203294"/>
                      <a:pt x="300024" y="34257"/>
                      <a:pt x="146913" y="4653"/>
                    </a:cubicBezTo>
                    <a:cubicBezTo>
                      <a:pt x="-6211" y="-24963"/>
                      <a:pt x="-2655" y="56444"/>
                      <a:pt x="-2655" y="56444"/>
                    </a:cubicBezTo>
                    <a:lnTo>
                      <a:pt x="37744" y="552569"/>
                    </a:lnTo>
                  </a:path>
                </a:pathLst>
              </a:custGeom>
              <a:solidFill>
                <a:srgbClr val="B299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86389EF-A323-35B7-C443-83B33B98423D}"/>
                  </a:ext>
                </a:extLst>
              </p:cNvPr>
              <p:cNvSpPr/>
              <p:nvPr/>
            </p:nvSpPr>
            <p:spPr>
              <a:xfrm flipV="1">
                <a:off x="5175743" y="3676971"/>
                <a:ext cx="340238" cy="384399"/>
              </a:xfrm>
              <a:custGeom>
                <a:avLst/>
                <a:gdLst>
                  <a:gd name="connsiteX0" fmla="*/ 303944 w 340238"/>
                  <a:gd name="connsiteY0" fmla="*/ 316337 h 384399"/>
                  <a:gd name="connsiteX1" fmla="*/ 303778 w 340238"/>
                  <a:gd name="connsiteY1" fmla="*/ 316794 h 384399"/>
                  <a:gd name="connsiteX2" fmla="*/ 276219 w 340238"/>
                  <a:gd name="connsiteY2" fmla="*/ 381768 h 384399"/>
                  <a:gd name="connsiteX3" fmla="*/ 222803 w 340238"/>
                  <a:gd name="connsiteY3" fmla="*/ 332428 h 384399"/>
                  <a:gd name="connsiteX4" fmla="*/ 254325 w 340238"/>
                  <a:gd name="connsiteY4" fmla="*/ 327361 h 384399"/>
                  <a:gd name="connsiteX5" fmla="*/ 265082 w 340238"/>
                  <a:gd name="connsiteY5" fmla="*/ 299269 h 384399"/>
                  <a:gd name="connsiteX6" fmla="*/ 259113 w 340238"/>
                  <a:gd name="connsiteY6" fmla="*/ 146157 h 384399"/>
                  <a:gd name="connsiteX7" fmla="*/ 257195 w 340238"/>
                  <a:gd name="connsiteY7" fmla="*/ 141966 h 384399"/>
                  <a:gd name="connsiteX8" fmla="*/ 43060 w 340238"/>
                  <a:gd name="connsiteY8" fmla="*/ 100247 h 384399"/>
                  <a:gd name="connsiteX9" fmla="*/ 24315 w 340238"/>
                  <a:gd name="connsiteY9" fmla="*/ -1772 h 384399"/>
                  <a:gd name="connsiteX10" fmla="*/ 286608 w 340238"/>
                  <a:gd name="connsiteY10" fmla="*/ 56444 h 384399"/>
                  <a:gd name="connsiteX11" fmla="*/ 286443 w 340238"/>
                  <a:gd name="connsiteY11" fmla="*/ 57346 h 384399"/>
                  <a:gd name="connsiteX12" fmla="*/ 308401 w 340238"/>
                  <a:gd name="connsiteY12" fmla="*/ 65982 h 384399"/>
                  <a:gd name="connsiteX13" fmla="*/ 303944 w 340238"/>
                  <a:gd name="connsiteY13" fmla="*/ 316337 h 384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40238" h="384399">
                    <a:moveTo>
                      <a:pt x="303944" y="316337"/>
                    </a:moveTo>
                    <a:lnTo>
                      <a:pt x="303778" y="316794"/>
                    </a:lnTo>
                    <a:cubicBezTo>
                      <a:pt x="303778" y="316794"/>
                      <a:pt x="296578" y="375506"/>
                      <a:pt x="276219" y="381768"/>
                    </a:cubicBezTo>
                    <a:cubicBezTo>
                      <a:pt x="255861" y="388029"/>
                      <a:pt x="217584" y="358895"/>
                      <a:pt x="222803" y="332428"/>
                    </a:cubicBezTo>
                    <a:cubicBezTo>
                      <a:pt x="228036" y="305974"/>
                      <a:pt x="254325" y="327361"/>
                      <a:pt x="254325" y="327361"/>
                    </a:cubicBezTo>
                    <a:cubicBezTo>
                      <a:pt x="254325" y="327361"/>
                      <a:pt x="251848" y="302634"/>
                      <a:pt x="265082" y="299269"/>
                    </a:cubicBezTo>
                    <a:cubicBezTo>
                      <a:pt x="256153" y="214344"/>
                      <a:pt x="259113" y="146157"/>
                      <a:pt x="259113" y="146157"/>
                    </a:cubicBezTo>
                    <a:cubicBezTo>
                      <a:pt x="259113" y="146157"/>
                      <a:pt x="258363" y="144595"/>
                      <a:pt x="257195" y="141966"/>
                    </a:cubicBezTo>
                    <a:cubicBezTo>
                      <a:pt x="209544" y="134003"/>
                      <a:pt x="53690" y="107549"/>
                      <a:pt x="43060" y="100247"/>
                    </a:cubicBezTo>
                    <a:cubicBezTo>
                      <a:pt x="-47592" y="37902"/>
                      <a:pt x="24315" y="-1772"/>
                      <a:pt x="24315" y="-1772"/>
                    </a:cubicBezTo>
                    <a:lnTo>
                      <a:pt x="286608" y="56444"/>
                    </a:lnTo>
                    <a:lnTo>
                      <a:pt x="286443" y="57346"/>
                    </a:lnTo>
                    <a:cubicBezTo>
                      <a:pt x="292920" y="59353"/>
                      <a:pt x="300134" y="62134"/>
                      <a:pt x="308401" y="65982"/>
                    </a:cubicBezTo>
                    <a:cubicBezTo>
                      <a:pt x="374822" y="107448"/>
                      <a:pt x="307207" y="306825"/>
                      <a:pt x="303944" y="316337"/>
                    </a:cubicBezTo>
                  </a:path>
                </a:pathLst>
              </a:custGeom>
              <a:solidFill>
                <a:srgbClr val="FCCFC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176141A-1987-C96D-D06D-73B14C212C33}"/>
                  </a:ext>
                </a:extLst>
              </p:cNvPr>
              <p:cNvSpPr/>
              <p:nvPr/>
            </p:nvSpPr>
            <p:spPr>
              <a:xfrm flipV="1">
                <a:off x="4900041" y="3684891"/>
                <a:ext cx="231177" cy="395059"/>
              </a:xfrm>
              <a:custGeom>
                <a:avLst/>
                <a:gdLst>
                  <a:gd name="connsiteX0" fmla="*/ 42623 w 231177"/>
                  <a:gd name="connsiteY0" fmla="*/ 380726 h 395059"/>
                  <a:gd name="connsiteX1" fmla="*/ 18289 w 231177"/>
                  <a:gd name="connsiteY1" fmla="*/ 191471 h 395059"/>
                  <a:gd name="connsiteX2" fmla="*/ 136425 w 231177"/>
                  <a:gd name="connsiteY2" fmla="*/ -1684 h 395059"/>
                  <a:gd name="connsiteX3" fmla="*/ 228665 w 231177"/>
                  <a:gd name="connsiteY3" fmla="*/ 45027 h 395059"/>
                  <a:gd name="connsiteX4" fmla="*/ 215901 w 231177"/>
                  <a:gd name="connsiteY4" fmla="*/ 224287 h 395059"/>
                  <a:gd name="connsiteX5" fmla="*/ 134368 w 231177"/>
                  <a:gd name="connsiteY5" fmla="*/ 393299 h 395059"/>
                  <a:gd name="connsiteX6" fmla="*/ 42623 w 231177"/>
                  <a:gd name="connsiteY6" fmla="*/ 380726 h 39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177" h="395059">
                    <a:moveTo>
                      <a:pt x="42623" y="380726"/>
                    </a:moveTo>
                    <a:cubicBezTo>
                      <a:pt x="42623" y="380726"/>
                      <a:pt x="55703" y="251453"/>
                      <a:pt x="18289" y="191471"/>
                    </a:cubicBezTo>
                    <a:cubicBezTo>
                      <a:pt x="-58457" y="68382"/>
                      <a:pt x="99112" y="564"/>
                      <a:pt x="136425" y="-1684"/>
                    </a:cubicBezTo>
                    <a:cubicBezTo>
                      <a:pt x="173750" y="-3957"/>
                      <a:pt x="228665" y="45027"/>
                      <a:pt x="228665" y="45027"/>
                    </a:cubicBezTo>
                    <a:lnTo>
                      <a:pt x="215901" y="224287"/>
                    </a:lnTo>
                    <a:lnTo>
                      <a:pt x="134368" y="393299"/>
                    </a:lnTo>
                    <a:lnTo>
                      <a:pt x="42623" y="380726"/>
                    </a:lnTo>
                  </a:path>
                </a:pathLst>
              </a:custGeom>
              <a:solidFill>
                <a:srgbClr val="B299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FF7C8E0-8CED-9515-5DF7-C793D81F6EF4}"/>
                  </a:ext>
                </a:extLst>
              </p:cNvPr>
              <p:cNvSpPr/>
              <p:nvPr/>
            </p:nvSpPr>
            <p:spPr>
              <a:xfrm flipV="1">
                <a:off x="5097614" y="3855389"/>
                <a:ext cx="64985" cy="116471"/>
              </a:xfrm>
              <a:custGeom>
                <a:avLst/>
                <a:gdLst>
                  <a:gd name="connsiteX0" fmla="*/ 4369 w 64985"/>
                  <a:gd name="connsiteY0" fmla="*/ 114739 h 116471"/>
                  <a:gd name="connsiteX1" fmla="*/ -2591 w 64985"/>
                  <a:gd name="connsiteY1" fmla="*/ 10320 h 116471"/>
                  <a:gd name="connsiteX2" fmla="*/ 56908 w 64985"/>
                  <a:gd name="connsiteY2" fmla="*/ -1733 h 116471"/>
                  <a:gd name="connsiteX3" fmla="*/ 62395 w 64985"/>
                  <a:gd name="connsiteY3" fmla="*/ 101683 h 116471"/>
                  <a:gd name="connsiteX4" fmla="*/ 4369 w 64985"/>
                  <a:gd name="connsiteY4" fmla="*/ 114739 h 116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5" h="116471">
                    <a:moveTo>
                      <a:pt x="4369" y="114739"/>
                    </a:moveTo>
                    <a:lnTo>
                      <a:pt x="-2591" y="10320"/>
                    </a:lnTo>
                    <a:lnTo>
                      <a:pt x="56908" y="-1733"/>
                    </a:lnTo>
                    <a:lnTo>
                      <a:pt x="62395" y="101683"/>
                    </a:lnTo>
                    <a:lnTo>
                      <a:pt x="4369" y="114739"/>
                    </a:lnTo>
                  </a:path>
                </a:pathLst>
              </a:custGeom>
              <a:solidFill>
                <a:srgbClr val="E6B3A5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4485EA5-D849-3DF5-15A2-09D65244282C}"/>
                  </a:ext>
                </a:extLst>
              </p:cNvPr>
              <p:cNvSpPr/>
              <p:nvPr/>
            </p:nvSpPr>
            <p:spPr>
              <a:xfrm flipV="1">
                <a:off x="5008948" y="3566951"/>
                <a:ext cx="270632" cy="352891"/>
              </a:xfrm>
              <a:custGeom>
                <a:avLst/>
                <a:gdLst>
                  <a:gd name="connsiteX0" fmla="*/ 265568 w 270632"/>
                  <a:gd name="connsiteY0" fmla="*/ 218614 h 352891"/>
                  <a:gd name="connsiteX1" fmla="*/ 179665 w 270632"/>
                  <a:gd name="connsiteY1" fmla="*/ 1203 h 352891"/>
                  <a:gd name="connsiteX2" fmla="*/ -2161 w 270632"/>
                  <a:gd name="connsiteY2" fmla="*/ 178990 h 352891"/>
                  <a:gd name="connsiteX3" fmla="*/ 140905 w 270632"/>
                  <a:gd name="connsiteY3" fmla="*/ 350821 h 352891"/>
                  <a:gd name="connsiteX4" fmla="*/ 265568 w 270632"/>
                  <a:gd name="connsiteY4" fmla="*/ 218614 h 352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632" h="352891">
                    <a:moveTo>
                      <a:pt x="265568" y="218614"/>
                    </a:moveTo>
                    <a:cubicBezTo>
                      <a:pt x="265568" y="218614"/>
                      <a:pt x="290816" y="28647"/>
                      <a:pt x="179665" y="1203"/>
                    </a:cubicBezTo>
                    <a:cubicBezTo>
                      <a:pt x="100709" y="-18292"/>
                      <a:pt x="-10466" y="56143"/>
                      <a:pt x="-2161" y="178990"/>
                    </a:cubicBezTo>
                    <a:cubicBezTo>
                      <a:pt x="6132" y="301850"/>
                      <a:pt x="85533" y="354567"/>
                      <a:pt x="140905" y="350821"/>
                    </a:cubicBezTo>
                    <a:cubicBezTo>
                      <a:pt x="196264" y="347087"/>
                      <a:pt x="253655" y="304110"/>
                      <a:pt x="265568" y="218614"/>
                    </a:cubicBezTo>
                  </a:path>
                </a:pathLst>
              </a:custGeom>
              <a:solidFill>
                <a:srgbClr val="FCCFC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23483E6-F341-BC6D-F7D1-497B20DA0781}"/>
                  </a:ext>
                </a:extLst>
              </p:cNvPr>
              <p:cNvSpPr/>
              <p:nvPr/>
            </p:nvSpPr>
            <p:spPr>
              <a:xfrm flipV="1">
                <a:off x="5194719" y="3777360"/>
                <a:ext cx="29387" cy="40665"/>
              </a:xfrm>
              <a:custGeom>
                <a:avLst/>
                <a:gdLst>
                  <a:gd name="connsiteX0" fmla="*/ -2645 w 29387"/>
                  <a:gd name="connsiteY0" fmla="*/ 38829 h 40665"/>
                  <a:gd name="connsiteX1" fmla="*/ 10373 w 29387"/>
                  <a:gd name="connsiteY1" fmla="*/ 28288 h 40665"/>
                  <a:gd name="connsiteX2" fmla="*/ 23047 w 29387"/>
                  <a:gd name="connsiteY2" fmla="*/ 18903 h 40665"/>
                  <a:gd name="connsiteX3" fmla="*/ 26743 w 29387"/>
                  <a:gd name="connsiteY3" fmla="*/ 16630 h 40665"/>
                  <a:gd name="connsiteX4" fmla="*/ 23987 w 29387"/>
                  <a:gd name="connsiteY4" fmla="*/ 13620 h 40665"/>
                  <a:gd name="connsiteX5" fmla="*/ 15592 w 29387"/>
                  <a:gd name="connsiteY5" fmla="*/ 5454 h 40665"/>
                  <a:gd name="connsiteX6" fmla="*/ 6194 w 29387"/>
                  <a:gd name="connsiteY6" fmla="*/ -1836 h 40665"/>
                  <a:gd name="connsiteX7" fmla="*/ 11935 w 29387"/>
                  <a:gd name="connsiteY7" fmla="*/ 8578 h 40665"/>
                  <a:gd name="connsiteX8" fmla="*/ 18716 w 29387"/>
                  <a:gd name="connsiteY8" fmla="*/ 18128 h 40665"/>
                  <a:gd name="connsiteX9" fmla="*/ 19656 w 29387"/>
                  <a:gd name="connsiteY9" fmla="*/ 12845 h 40665"/>
                  <a:gd name="connsiteX10" fmla="*/ 6029 w 29387"/>
                  <a:gd name="connsiteY10" fmla="*/ 23958 h 40665"/>
                  <a:gd name="connsiteX11" fmla="*/ -2645 w 29387"/>
                  <a:gd name="connsiteY11" fmla="*/ 38829 h 40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387" h="40665">
                    <a:moveTo>
                      <a:pt x="-2645" y="38829"/>
                    </a:moveTo>
                    <a:cubicBezTo>
                      <a:pt x="2092" y="35438"/>
                      <a:pt x="6092" y="31616"/>
                      <a:pt x="10373" y="28288"/>
                    </a:cubicBezTo>
                    <a:cubicBezTo>
                      <a:pt x="14500" y="24808"/>
                      <a:pt x="18653" y="21621"/>
                      <a:pt x="23047" y="18903"/>
                    </a:cubicBezTo>
                    <a:lnTo>
                      <a:pt x="26743" y="16630"/>
                    </a:lnTo>
                    <a:lnTo>
                      <a:pt x="23987" y="13620"/>
                    </a:lnTo>
                    <a:cubicBezTo>
                      <a:pt x="21358" y="10750"/>
                      <a:pt x="18589" y="8006"/>
                      <a:pt x="15592" y="5454"/>
                    </a:cubicBezTo>
                    <a:cubicBezTo>
                      <a:pt x="12722" y="2799"/>
                      <a:pt x="9610" y="361"/>
                      <a:pt x="6194" y="-1836"/>
                    </a:cubicBezTo>
                    <a:cubicBezTo>
                      <a:pt x="7820" y="1885"/>
                      <a:pt x="9763" y="5327"/>
                      <a:pt x="11935" y="8578"/>
                    </a:cubicBezTo>
                    <a:cubicBezTo>
                      <a:pt x="13992" y="11943"/>
                      <a:pt x="16291" y="15093"/>
                      <a:pt x="18716" y="18128"/>
                    </a:cubicBezTo>
                    <a:lnTo>
                      <a:pt x="19656" y="12845"/>
                    </a:lnTo>
                    <a:cubicBezTo>
                      <a:pt x="14322" y="15601"/>
                      <a:pt x="9763" y="19551"/>
                      <a:pt x="6029" y="23958"/>
                    </a:cubicBezTo>
                    <a:cubicBezTo>
                      <a:pt x="2448" y="28530"/>
                      <a:pt x="-639" y="33355"/>
                      <a:pt x="-2645" y="38829"/>
                    </a:cubicBezTo>
                  </a:path>
                </a:pathLst>
              </a:custGeom>
              <a:solidFill>
                <a:srgbClr val="CF8D7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9F7911D-3677-32F9-E30D-C759B3DC64FB}"/>
                  </a:ext>
                </a:extLst>
              </p:cNvPr>
              <p:cNvSpPr/>
              <p:nvPr/>
            </p:nvSpPr>
            <p:spPr>
              <a:xfrm flipV="1">
                <a:off x="5220868" y="3735775"/>
                <a:ext cx="26846" cy="48510"/>
              </a:xfrm>
              <a:custGeom>
                <a:avLst/>
                <a:gdLst>
                  <a:gd name="connsiteX0" fmla="*/ 24084 w 26846"/>
                  <a:gd name="connsiteY0" fmla="*/ 21490 h 48510"/>
                  <a:gd name="connsiteX1" fmla="*/ 9123 w 26846"/>
                  <a:gd name="connsiteY1" fmla="*/ -1853 h 48510"/>
                  <a:gd name="connsiteX2" fmla="*/ -2561 w 26846"/>
                  <a:gd name="connsiteY2" fmla="*/ 23293 h 48510"/>
                  <a:gd name="connsiteX3" fmla="*/ 12400 w 26846"/>
                  <a:gd name="connsiteY3" fmla="*/ 46623 h 48510"/>
                  <a:gd name="connsiteX4" fmla="*/ 24084 w 26846"/>
                  <a:gd name="connsiteY4" fmla="*/ 21490 h 48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48510">
                    <a:moveTo>
                      <a:pt x="24084" y="21490"/>
                    </a:moveTo>
                    <a:cubicBezTo>
                      <a:pt x="23182" y="8091"/>
                      <a:pt x="16476" y="-2348"/>
                      <a:pt x="9123" y="-1853"/>
                    </a:cubicBezTo>
                    <a:cubicBezTo>
                      <a:pt x="1770" y="-1358"/>
                      <a:pt x="-3463" y="9895"/>
                      <a:pt x="-2561" y="23293"/>
                    </a:cubicBezTo>
                    <a:cubicBezTo>
                      <a:pt x="-1647" y="36679"/>
                      <a:pt x="5046" y="47131"/>
                      <a:pt x="12400" y="46623"/>
                    </a:cubicBezTo>
                    <a:cubicBezTo>
                      <a:pt x="19753" y="46128"/>
                      <a:pt x="24985" y="34888"/>
                      <a:pt x="24084" y="21490"/>
                    </a:cubicBezTo>
                  </a:path>
                </a:pathLst>
              </a:custGeom>
              <a:solidFill>
                <a:srgbClr val="1A1B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436EC4A-E8EB-7C8A-EA87-F217902F325A}"/>
                  </a:ext>
                </a:extLst>
              </p:cNvPr>
              <p:cNvSpPr/>
              <p:nvPr/>
            </p:nvSpPr>
            <p:spPr>
              <a:xfrm flipV="1">
                <a:off x="5095088" y="3738481"/>
                <a:ext cx="26846" cy="48535"/>
              </a:xfrm>
              <a:custGeom>
                <a:avLst/>
                <a:gdLst>
                  <a:gd name="connsiteX0" fmla="*/ 24170 w 26846"/>
                  <a:gd name="connsiteY0" fmla="*/ 21492 h 48535"/>
                  <a:gd name="connsiteX1" fmla="*/ 9209 w 26846"/>
                  <a:gd name="connsiteY1" fmla="*/ -1851 h 48535"/>
                  <a:gd name="connsiteX2" fmla="*/ -2475 w 26846"/>
                  <a:gd name="connsiteY2" fmla="*/ 23295 h 48535"/>
                  <a:gd name="connsiteX3" fmla="*/ 12486 w 26846"/>
                  <a:gd name="connsiteY3" fmla="*/ 46651 h 48535"/>
                  <a:gd name="connsiteX4" fmla="*/ 24170 w 26846"/>
                  <a:gd name="connsiteY4" fmla="*/ 21492 h 48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46" h="48535">
                    <a:moveTo>
                      <a:pt x="24170" y="21492"/>
                    </a:moveTo>
                    <a:cubicBezTo>
                      <a:pt x="23255" y="8106"/>
                      <a:pt x="16562" y="-2346"/>
                      <a:pt x="9209" y="-1851"/>
                    </a:cubicBezTo>
                    <a:cubicBezTo>
                      <a:pt x="1856" y="-1355"/>
                      <a:pt x="-3377" y="9910"/>
                      <a:pt x="-2475" y="23295"/>
                    </a:cubicBezTo>
                    <a:cubicBezTo>
                      <a:pt x="-1573" y="36681"/>
                      <a:pt x="5132" y="47146"/>
                      <a:pt x="12486" y="46651"/>
                    </a:cubicBezTo>
                    <a:cubicBezTo>
                      <a:pt x="19839" y="46155"/>
                      <a:pt x="25071" y="34891"/>
                      <a:pt x="24170" y="21492"/>
                    </a:cubicBezTo>
                  </a:path>
                </a:pathLst>
              </a:custGeom>
              <a:solidFill>
                <a:srgbClr val="1A1B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F664783-A0A9-076C-6612-7FFAA76A05B3}"/>
                  </a:ext>
                </a:extLst>
              </p:cNvPr>
              <p:cNvSpPr/>
              <p:nvPr/>
            </p:nvSpPr>
            <p:spPr>
              <a:xfrm flipV="1">
                <a:off x="4964968" y="3737298"/>
                <a:ext cx="61577" cy="86633"/>
              </a:xfrm>
              <a:custGeom>
                <a:avLst/>
                <a:gdLst>
                  <a:gd name="connsiteX0" fmla="*/ 47356 w 61577"/>
                  <a:gd name="connsiteY0" fmla="*/ 30369 h 86633"/>
                  <a:gd name="connsiteX1" fmla="*/ 13371 w 61577"/>
                  <a:gd name="connsiteY1" fmla="*/ 83061 h 86633"/>
                  <a:gd name="connsiteX2" fmla="*/ 59078 w 61577"/>
                  <a:gd name="connsiteY2" fmla="*/ 994 h 86633"/>
                  <a:gd name="connsiteX3" fmla="*/ 47356 w 61577"/>
                  <a:gd name="connsiteY3" fmla="*/ 30369 h 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77" h="86633">
                    <a:moveTo>
                      <a:pt x="47356" y="30369"/>
                    </a:moveTo>
                    <a:cubicBezTo>
                      <a:pt x="47356" y="30369"/>
                      <a:pt x="49147" y="96142"/>
                      <a:pt x="13371" y="83061"/>
                    </a:cubicBezTo>
                    <a:cubicBezTo>
                      <a:pt x="-22405" y="69968"/>
                      <a:pt x="6386" y="-18716"/>
                      <a:pt x="59078" y="994"/>
                    </a:cubicBezTo>
                    <a:lnTo>
                      <a:pt x="47356" y="30369"/>
                    </a:lnTo>
                  </a:path>
                </a:pathLst>
              </a:custGeom>
              <a:solidFill>
                <a:srgbClr val="FCCFC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E62DEF5-1B59-CE77-D87E-D51DB6C35C0A}"/>
                  </a:ext>
                </a:extLst>
              </p:cNvPr>
              <p:cNvSpPr/>
              <p:nvPr/>
            </p:nvSpPr>
            <p:spPr>
              <a:xfrm flipV="1">
                <a:off x="4977837" y="3752379"/>
                <a:ext cx="31322" cy="56159"/>
              </a:xfrm>
              <a:custGeom>
                <a:avLst/>
                <a:gdLst>
                  <a:gd name="connsiteX0" fmla="*/ 21814 w 31322"/>
                  <a:gd name="connsiteY0" fmla="*/ -1852 h 56159"/>
                  <a:gd name="connsiteX1" fmla="*/ -2494 w 31322"/>
                  <a:gd name="connsiteY1" fmla="*/ 37671 h 56159"/>
                  <a:gd name="connsiteX2" fmla="*/ 9571 w 31322"/>
                  <a:gd name="connsiteY2" fmla="*/ 54308 h 56159"/>
                  <a:gd name="connsiteX3" fmla="*/ 16709 w 31322"/>
                  <a:gd name="connsiteY3" fmla="*/ 49304 h 56159"/>
                  <a:gd name="connsiteX4" fmla="*/ 23084 w 31322"/>
                  <a:gd name="connsiteY4" fmla="*/ 28908 h 56159"/>
                  <a:gd name="connsiteX5" fmla="*/ 28825 w 31322"/>
                  <a:gd name="connsiteY5" fmla="*/ -848 h 56159"/>
                  <a:gd name="connsiteX6" fmla="*/ 21814 w 31322"/>
                  <a:gd name="connsiteY6" fmla="*/ -1852 h 56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322" h="56159">
                    <a:moveTo>
                      <a:pt x="21814" y="-1852"/>
                    </a:moveTo>
                    <a:cubicBezTo>
                      <a:pt x="12493" y="-1852"/>
                      <a:pt x="-2786" y="3368"/>
                      <a:pt x="-2494" y="37671"/>
                    </a:cubicBezTo>
                    <a:cubicBezTo>
                      <a:pt x="-2494" y="37671"/>
                      <a:pt x="2129" y="54308"/>
                      <a:pt x="9571" y="54308"/>
                    </a:cubicBezTo>
                    <a:cubicBezTo>
                      <a:pt x="11730" y="54308"/>
                      <a:pt x="14118" y="52911"/>
                      <a:pt x="16709" y="49304"/>
                    </a:cubicBezTo>
                    <a:cubicBezTo>
                      <a:pt x="28228" y="33264"/>
                      <a:pt x="23084" y="28908"/>
                      <a:pt x="23084" y="28908"/>
                    </a:cubicBezTo>
                    <a:cubicBezTo>
                      <a:pt x="23084" y="28908"/>
                      <a:pt x="7184" y="8842"/>
                      <a:pt x="28825" y="-848"/>
                    </a:cubicBezTo>
                    <a:cubicBezTo>
                      <a:pt x="28825" y="-848"/>
                      <a:pt x="25891" y="-1852"/>
                      <a:pt x="21814" y="-1852"/>
                    </a:cubicBezTo>
                  </a:path>
                </a:pathLst>
              </a:custGeom>
              <a:solidFill>
                <a:srgbClr val="E6AD9B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7870AB0-6EFF-5B08-7677-23E9B87FC23B}"/>
                  </a:ext>
                </a:extLst>
              </p:cNvPr>
              <p:cNvSpPr/>
              <p:nvPr/>
            </p:nvSpPr>
            <p:spPr>
              <a:xfrm flipV="1">
                <a:off x="5103596" y="3812057"/>
                <a:ext cx="51384" cy="30203"/>
              </a:xfrm>
              <a:custGeom>
                <a:avLst/>
                <a:gdLst>
                  <a:gd name="connsiteX0" fmla="*/ -2590 w 51384"/>
                  <a:gd name="connsiteY0" fmla="*/ 28394 h 30203"/>
                  <a:gd name="connsiteX1" fmla="*/ 9855 w 51384"/>
                  <a:gd name="connsiteY1" fmla="*/ 18234 h 30203"/>
                  <a:gd name="connsiteX2" fmla="*/ 22175 w 51384"/>
                  <a:gd name="connsiteY2" fmla="*/ 9128 h 30203"/>
                  <a:gd name="connsiteX3" fmla="*/ 35167 w 51384"/>
                  <a:gd name="connsiteY3" fmla="*/ 3832 h 30203"/>
                  <a:gd name="connsiteX4" fmla="*/ 48794 w 51384"/>
                  <a:gd name="connsiteY4" fmla="*/ 8392 h 30203"/>
                  <a:gd name="connsiteX5" fmla="*/ 35268 w 51384"/>
                  <a:gd name="connsiteY5" fmla="*/ -1692 h 30203"/>
                  <a:gd name="connsiteX6" fmla="*/ 18327 w 51384"/>
                  <a:gd name="connsiteY6" fmla="*/ 3070 h 30203"/>
                  <a:gd name="connsiteX7" fmla="*/ 5969 w 51384"/>
                  <a:gd name="connsiteY7" fmla="*/ 14348 h 30203"/>
                  <a:gd name="connsiteX8" fmla="*/ -2590 w 51384"/>
                  <a:gd name="connsiteY8" fmla="*/ 28394 h 30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384" h="30203">
                    <a:moveTo>
                      <a:pt x="-2590" y="28394"/>
                    </a:moveTo>
                    <a:cubicBezTo>
                      <a:pt x="1791" y="25016"/>
                      <a:pt x="5766" y="21511"/>
                      <a:pt x="9855" y="18234"/>
                    </a:cubicBezTo>
                    <a:cubicBezTo>
                      <a:pt x="14008" y="15047"/>
                      <a:pt x="17958" y="11783"/>
                      <a:pt x="22175" y="9128"/>
                    </a:cubicBezTo>
                    <a:cubicBezTo>
                      <a:pt x="26328" y="6411"/>
                      <a:pt x="30734" y="4429"/>
                      <a:pt x="35167" y="3832"/>
                    </a:cubicBezTo>
                    <a:cubicBezTo>
                      <a:pt x="39637" y="3223"/>
                      <a:pt x="44222" y="5166"/>
                      <a:pt x="48794" y="8392"/>
                    </a:cubicBezTo>
                    <a:cubicBezTo>
                      <a:pt x="46673" y="3375"/>
                      <a:pt x="41644" y="-1133"/>
                      <a:pt x="35268" y="-1692"/>
                    </a:cubicBezTo>
                    <a:cubicBezTo>
                      <a:pt x="28969" y="-2391"/>
                      <a:pt x="23127" y="124"/>
                      <a:pt x="18327" y="3070"/>
                    </a:cubicBezTo>
                    <a:cubicBezTo>
                      <a:pt x="13589" y="6271"/>
                      <a:pt x="9411" y="10017"/>
                      <a:pt x="5969" y="14348"/>
                    </a:cubicBezTo>
                    <a:cubicBezTo>
                      <a:pt x="2490" y="18628"/>
                      <a:pt x="-546" y="23213"/>
                      <a:pt x="-2590" y="28394"/>
                    </a:cubicBezTo>
                  </a:path>
                </a:pathLst>
              </a:custGeom>
              <a:solidFill>
                <a:srgbClr val="CF8D7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45B4064-59F1-5C1C-07A1-F94FB7208135}"/>
                  </a:ext>
                </a:extLst>
              </p:cNvPr>
              <p:cNvSpPr/>
              <p:nvPr/>
            </p:nvSpPr>
            <p:spPr>
              <a:xfrm flipV="1">
                <a:off x="4984663" y="3938627"/>
                <a:ext cx="300231" cy="300126"/>
              </a:xfrm>
              <a:custGeom>
                <a:avLst/>
                <a:gdLst>
                  <a:gd name="connsiteX0" fmla="*/ 112758 w 300231"/>
                  <a:gd name="connsiteY0" fmla="*/ 298374 h 300126"/>
                  <a:gd name="connsiteX1" fmla="*/ 4338 w 300231"/>
                  <a:gd name="connsiteY1" fmla="*/ 264935 h 300126"/>
                  <a:gd name="connsiteX2" fmla="*/ 110815 w 300231"/>
                  <a:gd name="connsiteY2" fmla="*/ 4191 h 300126"/>
                  <a:gd name="connsiteX3" fmla="*/ 248661 w 300231"/>
                  <a:gd name="connsiteY3" fmla="*/ 23140 h 300126"/>
                  <a:gd name="connsiteX4" fmla="*/ 250134 w 300231"/>
                  <a:gd name="connsiteY4" fmla="*/ 43244 h 300126"/>
                  <a:gd name="connsiteX5" fmla="*/ 295828 w 300231"/>
                  <a:gd name="connsiteY5" fmla="*/ 112434 h 300126"/>
                  <a:gd name="connsiteX6" fmla="*/ 242057 w 300231"/>
                  <a:gd name="connsiteY6" fmla="*/ 267805 h 300126"/>
                  <a:gd name="connsiteX7" fmla="*/ 171635 w 300231"/>
                  <a:gd name="connsiteY7" fmla="*/ 289268 h 300126"/>
                  <a:gd name="connsiteX8" fmla="*/ 112758 w 300231"/>
                  <a:gd name="connsiteY8" fmla="*/ 298374 h 30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231" h="300126">
                    <a:moveTo>
                      <a:pt x="112758" y="298374"/>
                    </a:moveTo>
                    <a:cubicBezTo>
                      <a:pt x="112758" y="298374"/>
                      <a:pt x="33154" y="302984"/>
                      <a:pt x="4338" y="264935"/>
                    </a:cubicBezTo>
                    <a:cubicBezTo>
                      <a:pt x="-24491" y="226886"/>
                      <a:pt x="41574" y="81547"/>
                      <a:pt x="110815" y="4191"/>
                    </a:cubicBezTo>
                    <a:cubicBezTo>
                      <a:pt x="110815" y="4191"/>
                      <a:pt x="191676" y="-17462"/>
                      <a:pt x="248661" y="23140"/>
                    </a:cubicBezTo>
                    <a:lnTo>
                      <a:pt x="250134" y="43244"/>
                    </a:lnTo>
                    <a:cubicBezTo>
                      <a:pt x="250134" y="43244"/>
                      <a:pt x="283484" y="88151"/>
                      <a:pt x="295828" y="112434"/>
                    </a:cubicBezTo>
                    <a:cubicBezTo>
                      <a:pt x="308185" y="136742"/>
                      <a:pt x="253601" y="254305"/>
                      <a:pt x="242057" y="267805"/>
                    </a:cubicBezTo>
                    <a:cubicBezTo>
                      <a:pt x="226245" y="286284"/>
                      <a:pt x="171635" y="289268"/>
                      <a:pt x="171635" y="289268"/>
                    </a:cubicBezTo>
                    <a:cubicBezTo>
                      <a:pt x="171635" y="289268"/>
                      <a:pt x="160103" y="245860"/>
                      <a:pt x="112758" y="298374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C2F83F6-1D5A-03D5-FF6F-D8B595D839B6}"/>
                  </a:ext>
                </a:extLst>
              </p:cNvPr>
              <p:cNvSpPr/>
              <p:nvPr/>
            </p:nvSpPr>
            <p:spPr>
              <a:xfrm flipV="1">
                <a:off x="5074475" y="3925861"/>
                <a:ext cx="62446" cy="85877"/>
              </a:xfrm>
              <a:custGeom>
                <a:avLst/>
                <a:gdLst>
                  <a:gd name="connsiteX0" fmla="*/ 20311 w 62446"/>
                  <a:gd name="connsiteY0" fmla="*/ 84194 h 85877"/>
                  <a:gd name="connsiteX1" fmla="*/ 59872 w 62446"/>
                  <a:gd name="connsiteY1" fmla="*/ 43808 h 85877"/>
                  <a:gd name="connsiteX2" fmla="*/ 29113 w 62446"/>
                  <a:gd name="connsiteY2" fmla="*/ -1684 h 85877"/>
                  <a:gd name="connsiteX3" fmla="*/ -2574 w 62446"/>
                  <a:gd name="connsiteY3" fmla="*/ 69741 h 85877"/>
                  <a:gd name="connsiteX4" fmla="*/ 20311 w 62446"/>
                  <a:gd name="connsiteY4" fmla="*/ 84194 h 8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6" h="85877">
                    <a:moveTo>
                      <a:pt x="20311" y="84194"/>
                    </a:moveTo>
                    <a:lnTo>
                      <a:pt x="59872" y="43808"/>
                    </a:lnTo>
                    <a:lnTo>
                      <a:pt x="29113" y="-1684"/>
                    </a:lnTo>
                    <a:lnTo>
                      <a:pt x="-2574" y="69741"/>
                    </a:lnTo>
                    <a:lnTo>
                      <a:pt x="20311" y="84194"/>
                    </a:lnTo>
                  </a:path>
                </a:pathLst>
              </a:custGeom>
              <a:solidFill>
                <a:srgbClr val="D1D4D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B36397D-D0B4-AA38-B9B3-A33B0BF7DC4A}"/>
                  </a:ext>
                </a:extLst>
              </p:cNvPr>
              <p:cNvSpPr/>
              <p:nvPr/>
            </p:nvSpPr>
            <p:spPr>
              <a:xfrm flipV="1">
                <a:off x="5136921" y="3932897"/>
                <a:ext cx="50939" cy="71119"/>
              </a:xfrm>
              <a:custGeom>
                <a:avLst/>
                <a:gdLst>
                  <a:gd name="connsiteX0" fmla="*/ 21974 w 50939"/>
                  <a:gd name="connsiteY0" fmla="*/ 69436 h 71119"/>
                  <a:gd name="connsiteX1" fmla="*/ -2613 w 50939"/>
                  <a:gd name="connsiteY1" fmla="*/ 36086 h 71119"/>
                  <a:gd name="connsiteX2" fmla="*/ 21923 w 50939"/>
                  <a:gd name="connsiteY2" fmla="*/ -1684 h 71119"/>
                  <a:gd name="connsiteX3" fmla="*/ 48327 w 50939"/>
                  <a:gd name="connsiteY3" fmla="*/ 51821 h 71119"/>
                  <a:gd name="connsiteX4" fmla="*/ 21974 w 50939"/>
                  <a:gd name="connsiteY4" fmla="*/ 69436 h 7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39" h="71119">
                    <a:moveTo>
                      <a:pt x="21974" y="69436"/>
                    </a:moveTo>
                    <a:lnTo>
                      <a:pt x="-2613" y="36086"/>
                    </a:lnTo>
                    <a:lnTo>
                      <a:pt x="21923" y="-1684"/>
                    </a:lnTo>
                    <a:lnTo>
                      <a:pt x="48327" y="51821"/>
                    </a:lnTo>
                    <a:lnTo>
                      <a:pt x="21974" y="69436"/>
                    </a:lnTo>
                  </a:path>
                </a:pathLst>
              </a:custGeom>
              <a:solidFill>
                <a:srgbClr val="D1D4D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7EC9ACE-7958-DBA3-2430-41E345968DEB}"/>
                  </a:ext>
                </a:extLst>
              </p:cNvPr>
              <p:cNvSpPr/>
              <p:nvPr/>
            </p:nvSpPr>
            <p:spPr>
              <a:xfrm flipV="1">
                <a:off x="5146427" y="4031544"/>
                <a:ext cx="15176" cy="15174"/>
              </a:xfrm>
              <a:custGeom>
                <a:avLst/>
                <a:gdLst>
                  <a:gd name="connsiteX0" fmla="*/ -2575 w 15176"/>
                  <a:gd name="connsiteY0" fmla="*/ 6651 h 15174"/>
                  <a:gd name="connsiteX1" fmla="*/ 4308 w 15176"/>
                  <a:gd name="connsiteY1" fmla="*/ -1591 h 15174"/>
                  <a:gd name="connsiteX2" fmla="*/ 12538 w 15176"/>
                  <a:gd name="connsiteY2" fmla="*/ 5293 h 15174"/>
                  <a:gd name="connsiteX3" fmla="*/ 5667 w 15176"/>
                  <a:gd name="connsiteY3" fmla="*/ 13522 h 15174"/>
                  <a:gd name="connsiteX4" fmla="*/ -2575 w 15176"/>
                  <a:gd name="connsiteY4" fmla="*/ 6651 h 15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6" h="15174">
                    <a:moveTo>
                      <a:pt x="-2575" y="6651"/>
                    </a:moveTo>
                    <a:cubicBezTo>
                      <a:pt x="-2956" y="2473"/>
                      <a:pt x="117" y="-1210"/>
                      <a:pt x="4308" y="-1591"/>
                    </a:cubicBezTo>
                    <a:cubicBezTo>
                      <a:pt x="8474" y="-1959"/>
                      <a:pt x="12169" y="1114"/>
                      <a:pt x="12538" y="5293"/>
                    </a:cubicBezTo>
                    <a:cubicBezTo>
                      <a:pt x="12919" y="9471"/>
                      <a:pt x="9833" y="13154"/>
                      <a:pt x="5667" y="13522"/>
                    </a:cubicBezTo>
                    <a:cubicBezTo>
                      <a:pt x="1489" y="13903"/>
                      <a:pt x="-2207" y="10830"/>
                      <a:pt x="-2575" y="6651"/>
                    </a:cubicBezTo>
                  </a:path>
                </a:pathLst>
              </a:custGeom>
              <a:solidFill>
                <a:srgbClr val="D1D4D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EEBA709-DF97-AACB-6DD9-6AD53F50B6B3}"/>
                  </a:ext>
                </a:extLst>
              </p:cNvPr>
              <p:cNvSpPr/>
              <p:nvPr/>
            </p:nvSpPr>
            <p:spPr>
              <a:xfrm flipV="1">
                <a:off x="5160435" y="4105282"/>
                <a:ext cx="15187" cy="15185"/>
              </a:xfrm>
              <a:custGeom>
                <a:avLst/>
                <a:gdLst>
                  <a:gd name="connsiteX0" fmla="*/ -2585 w 15187"/>
                  <a:gd name="connsiteY0" fmla="*/ 6717 h 15185"/>
                  <a:gd name="connsiteX1" fmla="*/ 4298 w 15187"/>
                  <a:gd name="connsiteY1" fmla="*/ -1525 h 15185"/>
                  <a:gd name="connsiteX2" fmla="*/ 12541 w 15187"/>
                  <a:gd name="connsiteY2" fmla="*/ 5358 h 15185"/>
                  <a:gd name="connsiteX3" fmla="*/ 5657 w 15187"/>
                  <a:gd name="connsiteY3" fmla="*/ 13601 h 15185"/>
                  <a:gd name="connsiteX4" fmla="*/ -2585 w 15187"/>
                  <a:gd name="connsiteY4" fmla="*/ 6717 h 1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87" h="15185">
                    <a:moveTo>
                      <a:pt x="-2585" y="6717"/>
                    </a:moveTo>
                    <a:cubicBezTo>
                      <a:pt x="-2966" y="2552"/>
                      <a:pt x="120" y="-1144"/>
                      <a:pt x="4298" y="-1525"/>
                    </a:cubicBezTo>
                    <a:cubicBezTo>
                      <a:pt x="8477" y="-1893"/>
                      <a:pt x="12160" y="1180"/>
                      <a:pt x="12541" y="5358"/>
                    </a:cubicBezTo>
                    <a:cubicBezTo>
                      <a:pt x="12909" y="9524"/>
                      <a:pt x="9835" y="13220"/>
                      <a:pt x="5657" y="13601"/>
                    </a:cubicBezTo>
                    <a:cubicBezTo>
                      <a:pt x="1479" y="13969"/>
                      <a:pt x="-2217" y="10895"/>
                      <a:pt x="-2585" y="6717"/>
                    </a:cubicBezTo>
                  </a:path>
                </a:pathLst>
              </a:custGeom>
              <a:solidFill>
                <a:srgbClr val="D1D4D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6A648A0-CC72-6143-C9DC-F4BCE9BFD3C0}"/>
                  </a:ext>
                </a:extLst>
              </p:cNvPr>
              <p:cNvSpPr/>
              <p:nvPr/>
            </p:nvSpPr>
            <p:spPr>
              <a:xfrm flipV="1">
                <a:off x="5168817" y="4176186"/>
                <a:ext cx="15187" cy="15185"/>
              </a:xfrm>
              <a:custGeom>
                <a:avLst/>
                <a:gdLst>
                  <a:gd name="connsiteX0" fmla="*/ -2591 w 15187"/>
                  <a:gd name="connsiteY0" fmla="*/ 6793 h 15185"/>
                  <a:gd name="connsiteX1" fmla="*/ 4293 w 15187"/>
                  <a:gd name="connsiteY1" fmla="*/ -1462 h 15185"/>
                  <a:gd name="connsiteX2" fmla="*/ 12535 w 15187"/>
                  <a:gd name="connsiteY2" fmla="*/ 5422 h 15185"/>
                  <a:gd name="connsiteX3" fmla="*/ 5652 w 15187"/>
                  <a:gd name="connsiteY3" fmla="*/ 13664 h 15185"/>
                  <a:gd name="connsiteX4" fmla="*/ -2591 w 15187"/>
                  <a:gd name="connsiteY4" fmla="*/ 6793 h 1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87" h="15185">
                    <a:moveTo>
                      <a:pt x="-2591" y="6793"/>
                    </a:moveTo>
                    <a:cubicBezTo>
                      <a:pt x="-2972" y="2615"/>
                      <a:pt x="115" y="-1068"/>
                      <a:pt x="4293" y="-1462"/>
                    </a:cubicBezTo>
                    <a:cubicBezTo>
                      <a:pt x="8458" y="-1830"/>
                      <a:pt x="12154" y="1243"/>
                      <a:pt x="12535" y="5422"/>
                    </a:cubicBezTo>
                    <a:cubicBezTo>
                      <a:pt x="12903" y="9600"/>
                      <a:pt x="9830" y="13283"/>
                      <a:pt x="5652" y="13664"/>
                    </a:cubicBezTo>
                    <a:cubicBezTo>
                      <a:pt x="1473" y="14032"/>
                      <a:pt x="-2210" y="10959"/>
                      <a:pt x="-2591" y="6793"/>
                    </a:cubicBezTo>
                  </a:path>
                </a:pathLst>
              </a:custGeom>
              <a:solidFill>
                <a:srgbClr val="D1D4D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09B5890-3948-DAD0-2D57-ED4DD480CBFA}"/>
                  </a:ext>
                </a:extLst>
              </p:cNvPr>
              <p:cNvSpPr/>
              <p:nvPr/>
            </p:nvSpPr>
            <p:spPr>
              <a:xfrm flipV="1">
                <a:off x="5177289" y="4248132"/>
                <a:ext cx="15185" cy="15185"/>
              </a:xfrm>
              <a:custGeom>
                <a:avLst/>
                <a:gdLst>
                  <a:gd name="connsiteX0" fmla="*/ -2598 w 15185"/>
                  <a:gd name="connsiteY0" fmla="*/ 6845 h 15185"/>
                  <a:gd name="connsiteX1" fmla="*/ 4285 w 15185"/>
                  <a:gd name="connsiteY1" fmla="*/ -1398 h 15185"/>
                  <a:gd name="connsiteX2" fmla="*/ 12528 w 15185"/>
                  <a:gd name="connsiteY2" fmla="*/ 5486 h 15185"/>
                  <a:gd name="connsiteX3" fmla="*/ 5644 w 15185"/>
                  <a:gd name="connsiteY3" fmla="*/ 13728 h 15185"/>
                  <a:gd name="connsiteX4" fmla="*/ -2598 w 15185"/>
                  <a:gd name="connsiteY4" fmla="*/ 6845 h 1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85" h="15185">
                    <a:moveTo>
                      <a:pt x="-2598" y="6845"/>
                    </a:moveTo>
                    <a:cubicBezTo>
                      <a:pt x="-2966" y="2679"/>
                      <a:pt x="107" y="-1017"/>
                      <a:pt x="4285" y="-1398"/>
                    </a:cubicBezTo>
                    <a:cubicBezTo>
                      <a:pt x="8464" y="-1766"/>
                      <a:pt x="12146" y="1308"/>
                      <a:pt x="12528" y="5486"/>
                    </a:cubicBezTo>
                    <a:cubicBezTo>
                      <a:pt x="12896" y="9664"/>
                      <a:pt x="9822" y="13347"/>
                      <a:pt x="5644" y="13728"/>
                    </a:cubicBezTo>
                    <a:cubicBezTo>
                      <a:pt x="1466" y="14097"/>
                      <a:pt x="-2217" y="11023"/>
                      <a:pt x="-2598" y="6845"/>
                    </a:cubicBezTo>
                  </a:path>
                </a:pathLst>
              </a:custGeom>
              <a:solidFill>
                <a:srgbClr val="D1D4D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8B8E590-5D36-DF05-8577-6BD71A29CBA1}"/>
                  </a:ext>
                </a:extLst>
              </p:cNvPr>
              <p:cNvSpPr/>
              <p:nvPr/>
            </p:nvSpPr>
            <p:spPr>
              <a:xfrm flipV="1">
                <a:off x="5189454" y="4323392"/>
                <a:ext cx="15187" cy="15176"/>
              </a:xfrm>
              <a:custGeom>
                <a:avLst/>
                <a:gdLst>
                  <a:gd name="connsiteX0" fmla="*/ -2605 w 15187"/>
                  <a:gd name="connsiteY0" fmla="*/ 6903 h 15176"/>
                  <a:gd name="connsiteX1" fmla="*/ 4279 w 15187"/>
                  <a:gd name="connsiteY1" fmla="*/ -1326 h 15176"/>
                  <a:gd name="connsiteX2" fmla="*/ 12521 w 15187"/>
                  <a:gd name="connsiteY2" fmla="*/ 5544 h 15176"/>
                  <a:gd name="connsiteX3" fmla="*/ 5638 w 15187"/>
                  <a:gd name="connsiteY3" fmla="*/ 13787 h 15176"/>
                  <a:gd name="connsiteX4" fmla="*/ -2605 w 15187"/>
                  <a:gd name="connsiteY4" fmla="*/ 6903 h 15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87" h="15176">
                    <a:moveTo>
                      <a:pt x="-2605" y="6903"/>
                    </a:moveTo>
                    <a:cubicBezTo>
                      <a:pt x="-2986" y="2725"/>
                      <a:pt x="101" y="-958"/>
                      <a:pt x="4279" y="-1326"/>
                    </a:cubicBezTo>
                    <a:cubicBezTo>
                      <a:pt x="8444" y="-1720"/>
                      <a:pt x="12140" y="1366"/>
                      <a:pt x="12521" y="5544"/>
                    </a:cubicBezTo>
                    <a:cubicBezTo>
                      <a:pt x="12889" y="9723"/>
                      <a:pt x="9803" y="13406"/>
                      <a:pt x="5638" y="13787"/>
                    </a:cubicBezTo>
                    <a:cubicBezTo>
                      <a:pt x="1459" y="14155"/>
                      <a:pt x="-2224" y="11069"/>
                      <a:pt x="-2605" y="6903"/>
                    </a:cubicBezTo>
                  </a:path>
                </a:pathLst>
              </a:custGeom>
              <a:solidFill>
                <a:srgbClr val="D1D4D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6A7A417-3F8A-EE05-713F-D7A413F1DE81}"/>
                  </a:ext>
                </a:extLst>
              </p:cNvPr>
              <p:cNvSpPr/>
              <p:nvPr/>
            </p:nvSpPr>
            <p:spPr>
              <a:xfrm flipV="1">
                <a:off x="5186933" y="3939924"/>
                <a:ext cx="130124" cy="119401"/>
              </a:xfrm>
              <a:custGeom>
                <a:avLst/>
                <a:gdLst>
                  <a:gd name="connsiteX0" fmla="*/ -2674 w 130124"/>
                  <a:gd name="connsiteY0" fmla="*/ 106142 h 119401"/>
                  <a:gd name="connsiteX1" fmla="*/ 103435 w 130124"/>
                  <a:gd name="connsiteY1" fmla="*/ 117038 h 119401"/>
                  <a:gd name="connsiteX2" fmla="*/ 127450 w 130124"/>
                  <a:gd name="connsiteY2" fmla="*/ 8974 h 119401"/>
                  <a:gd name="connsiteX3" fmla="*/ 54971 w 130124"/>
                  <a:gd name="connsiteY3" fmla="*/ -1656 h 119401"/>
                  <a:gd name="connsiteX4" fmla="*/ -2674 w 130124"/>
                  <a:gd name="connsiteY4" fmla="*/ 106142 h 119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124" h="119401">
                    <a:moveTo>
                      <a:pt x="-2674" y="106142"/>
                    </a:moveTo>
                    <a:cubicBezTo>
                      <a:pt x="-2674" y="106142"/>
                      <a:pt x="42043" y="121128"/>
                      <a:pt x="103435" y="117038"/>
                    </a:cubicBezTo>
                    <a:lnTo>
                      <a:pt x="127450" y="8974"/>
                    </a:lnTo>
                    <a:lnTo>
                      <a:pt x="54971" y="-1656"/>
                    </a:lnTo>
                    <a:lnTo>
                      <a:pt x="-2674" y="106142"/>
                    </a:ln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5F19008-0BEE-0AFE-38C2-3DCB23E801A9}"/>
                  </a:ext>
                </a:extLst>
              </p:cNvPr>
              <p:cNvSpPr/>
              <p:nvPr/>
            </p:nvSpPr>
            <p:spPr>
              <a:xfrm flipV="1">
                <a:off x="4725475" y="3750910"/>
                <a:ext cx="305654" cy="318664"/>
              </a:xfrm>
              <a:custGeom>
                <a:avLst/>
                <a:gdLst>
                  <a:gd name="connsiteX0" fmla="*/ 298397 w 305654"/>
                  <a:gd name="connsiteY0" fmla="*/ 109846 h 318664"/>
                  <a:gd name="connsiteX1" fmla="*/ 94587 w 305654"/>
                  <a:gd name="connsiteY1" fmla="*/ 88625 h 318664"/>
                  <a:gd name="connsiteX2" fmla="*/ 91565 w 305654"/>
                  <a:gd name="connsiteY2" fmla="*/ 92105 h 318664"/>
                  <a:gd name="connsiteX3" fmla="*/ 42353 w 305654"/>
                  <a:gd name="connsiteY3" fmla="*/ 237202 h 318664"/>
                  <a:gd name="connsiteX4" fmla="*/ 44664 w 305654"/>
                  <a:gd name="connsiteY4" fmla="*/ 267187 h 318664"/>
                  <a:gd name="connsiteX5" fmla="*/ 73455 w 305654"/>
                  <a:gd name="connsiteY5" fmla="*/ 281017 h 318664"/>
                  <a:gd name="connsiteX6" fmla="*/ 8227 w 305654"/>
                  <a:gd name="connsiteY6" fmla="*/ 313135 h 318664"/>
                  <a:gd name="connsiteX7" fmla="*/ 265 w 305654"/>
                  <a:gd name="connsiteY7" fmla="*/ 243006 h 318664"/>
                  <a:gd name="connsiteX8" fmla="*/ 239 w 305654"/>
                  <a:gd name="connsiteY8" fmla="*/ 242523 h 318664"/>
                  <a:gd name="connsiteX9" fmla="*/ 67105 w 305654"/>
                  <a:gd name="connsiteY9" fmla="*/ 1223 h 318664"/>
                  <a:gd name="connsiteX10" fmla="*/ 90600 w 305654"/>
                  <a:gd name="connsiteY10" fmla="*/ -821 h 318664"/>
                  <a:gd name="connsiteX11" fmla="*/ 90701 w 305654"/>
                  <a:gd name="connsiteY11" fmla="*/ -1736 h 318664"/>
                  <a:gd name="connsiteX12" fmla="*/ 303236 w 305654"/>
                  <a:gd name="connsiteY12" fmla="*/ 13098 h 318664"/>
                  <a:gd name="connsiteX13" fmla="*/ 298397 w 305654"/>
                  <a:gd name="connsiteY13" fmla="*/ 109846 h 31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5654" h="318664">
                    <a:moveTo>
                      <a:pt x="298397" y="109846"/>
                    </a:moveTo>
                    <a:cubicBezTo>
                      <a:pt x="257122" y="108322"/>
                      <a:pt x="135786" y="93705"/>
                      <a:pt x="94587" y="88625"/>
                    </a:cubicBezTo>
                    <a:cubicBezTo>
                      <a:pt x="92733" y="90809"/>
                      <a:pt x="91565" y="92105"/>
                      <a:pt x="91565" y="92105"/>
                    </a:cubicBezTo>
                    <a:cubicBezTo>
                      <a:pt x="91565" y="92105"/>
                      <a:pt x="75030" y="158322"/>
                      <a:pt x="42353" y="237202"/>
                    </a:cubicBezTo>
                    <a:cubicBezTo>
                      <a:pt x="54075" y="244187"/>
                      <a:pt x="44664" y="267187"/>
                      <a:pt x="44664" y="267187"/>
                    </a:cubicBezTo>
                    <a:cubicBezTo>
                      <a:pt x="44664" y="267187"/>
                      <a:pt x="75969" y="254157"/>
                      <a:pt x="73455" y="281017"/>
                    </a:cubicBezTo>
                    <a:cubicBezTo>
                      <a:pt x="70940" y="307865"/>
                      <a:pt x="25957" y="324921"/>
                      <a:pt x="8227" y="313135"/>
                    </a:cubicBezTo>
                    <a:cubicBezTo>
                      <a:pt x="-9502" y="301337"/>
                      <a:pt x="265" y="243006"/>
                      <a:pt x="265" y="243006"/>
                    </a:cubicBezTo>
                    <a:lnTo>
                      <a:pt x="239" y="242523"/>
                    </a:lnTo>
                    <a:cubicBezTo>
                      <a:pt x="-192" y="232478"/>
                      <a:pt x="-8371" y="22102"/>
                      <a:pt x="67105" y="1223"/>
                    </a:cubicBezTo>
                    <a:cubicBezTo>
                      <a:pt x="76109" y="-123"/>
                      <a:pt x="83818" y="-732"/>
                      <a:pt x="90600" y="-821"/>
                    </a:cubicBezTo>
                    <a:lnTo>
                      <a:pt x="90701" y="-1736"/>
                    </a:lnTo>
                    <a:lnTo>
                      <a:pt x="303236" y="13098"/>
                    </a:lnTo>
                    <a:cubicBezTo>
                      <a:pt x="296098" y="44568"/>
                      <a:pt x="295921" y="77372"/>
                      <a:pt x="298397" y="109846"/>
                    </a:cubicBezTo>
                  </a:path>
                </a:pathLst>
              </a:custGeom>
              <a:solidFill>
                <a:srgbClr val="FCCFC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0B6CF89-790B-6ED1-4150-4FFAE26174E5}"/>
                  </a:ext>
                </a:extLst>
              </p:cNvPr>
              <p:cNvSpPr/>
              <p:nvPr/>
            </p:nvSpPr>
            <p:spPr>
              <a:xfrm flipV="1">
                <a:off x="4965788" y="3941007"/>
                <a:ext cx="104825" cy="130167"/>
              </a:xfrm>
              <a:custGeom>
                <a:avLst/>
                <a:gdLst>
                  <a:gd name="connsiteX0" fmla="*/ 102311 w 104825"/>
                  <a:gd name="connsiteY0" fmla="*/ 128487 h 130167"/>
                  <a:gd name="connsiteX1" fmla="*/ -2514 w 104825"/>
                  <a:gd name="connsiteY1" fmla="*/ 108776 h 130167"/>
                  <a:gd name="connsiteX2" fmla="*/ 5169 w 104825"/>
                  <a:gd name="connsiteY2" fmla="*/ -1650 h 130167"/>
                  <a:gd name="connsiteX3" fmla="*/ 77673 w 104825"/>
                  <a:gd name="connsiteY3" fmla="*/ 8751 h 130167"/>
                  <a:gd name="connsiteX4" fmla="*/ 102311 w 104825"/>
                  <a:gd name="connsiteY4" fmla="*/ 128487 h 130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825" h="130167">
                    <a:moveTo>
                      <a:pt x="102311" y="128487"/>
                    </a:moveTo>
                    <a:cubicBezTo>
                      <a:pt x="102311" y="128487"/>
                      <a:pt x="55182" y="130150"/>
                      <a:pt x="-2514" y="108776"/>
                    </a:cubicBezTo>
                    <a:lnTo>
                      <a:pt x="5169" y="-1650"/>
                    </a:lnTo>
                    <a:lnTo>
                      <a:pt x="77673" y="8751"/>
                    </a:lnTo>
                    <a:lnTo>
                      <a:pt x="102311" y="128487"/>
                    </a:ln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AB9736E-4F03-B42C-6D75-81EE43118058}"/>
                  </a:ext>
                </a:extLst>
              </p:cNvPr>
              <p:cNvSpPr/>
              <p:nvPr/>
            </p:nvSpPr>
            <p:spPr>
              <a:xfrm flipV="1">
                <a:off x="4940872" y="3499914"/>
                <a:ext cx="257303" cy="251296"/>
              </a:xfrm>
              <a:custGeom>
                <a:avLst/>
                <a:gdLst>
                  <a:gd name="connsiteX0" fmla="*/ 249735 w 257303"/>
                  <a:gd name="connsiteY0" fmla="*/ 188142 h 251296"/>
                  <a:gd name="connsiteX1" fmla="*/ 166169 w 257303"/>
                  <a:gd name="connsiteY1" fmla="*/ 29227 h 251296"/>
                  <a:gd name="connsiteX2" fmla="*/ 225033 w 257303"/>
                  <a:gd name="connsiteY2" fmla="*/ 123080 h 251296"/>
                  <a:gd name="connsiteX3" fmla="*/ 65127 w 257303"/>
                  <a:gd name="connsiteY3" fmla="*/ -1990 h 251296"/>
                  <a:gd name="connsiteX4" fmla="*/ 6987 w 257303"/>
                  <a:gd name="connsiteY4" fmla="*/ 14418 h 251296"/>
                  <a:gd name="connsiteX5" fmla="*/ 40858 w 257303"/>
                  <a:gd name="connsiteY5" fmla="*/ 193438 h 251296"/>
                  <a:gd name="connsiteX6" fmla="*/ 249735 w 257303"/>
                  <a:gd name="connsiteY6" fmla="*/ 188142 h 251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303" h="251296">
                    <a:moveTo>
                      <a:pt x="249735" y="188142"/>
                    </a:moveTo>
                    <a:cubicBezTo>
                      <a:pt x="249735" y="188142"/>
                      <a:pt x="285485" y="83011"/>
                      <a:pt x="166169" y="29227"/>
                    </a:cubicBezTo>
                    <a:cubicBezTo>
                      <a:pt x="166169" y="29227"/>
                      <a:pt x="206910" y="56214"/>
                      <a:pt x="225033" y="123080"/>
                    </a:cubicBezTo>
                    <a:cubicBezTo>
                      <a:pt x="225033" y="123080"/>
                      <a:pt x="163209" y="3128"/>
                      <a:pt x="65127" y="-1990"/>
                    </a:cubicBezTo>
                    <a:cubicBezTo>
                      <a:pt x="65127" y="-1990"/>
                      <a:pt x="43068" y="27118"/>
                      <a:pt x="6987" y="14418"/>
                    </a:cubicBezTo>
                    <a:cubicBezTo>
                      <a:pt x="-4799" y="53788"/>
                      <a:pt x="-15950" y="142917"/>
                      <a:pt x="40858" y="193438"/>
                    </a:cubicBezTo>
                    <a:cubicBezTo>
                      <a:pt x="97665" y="243971"/>
                      <a:pt x="231383" y="290936"/>
                      <a:pt x="249735" y="188142"/>
                    </a:cubicBezTo>
                  </a:path>
                </a:pathLst>
              </a:custGeom>
              <a:solidFill>
                <a:srgbClr val="B299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85E0372-5A1B-DA74-E0A0-193B93B9F313}"/>
                  </a:ext>
                </a:extLst>
              </p:cNvPr>
              <p:cNvSpPr/>
              <p:nvPr/>
            </p:nvSpPr>
            <p:spPr>
              <a:xfrm flipV="1">
                <a:off x="5070385" y="3692176"/>
                <a:ext cx="69875" cy="26726"/>
              </a:xfrm>
              <a:custGeom>
                <a:avLst/>
                <a:gdLst>
                  <a:gd name="connsiteX0" fmla="*/ -2574 w 69875"/>
                  <a:gd name="connsiteY0" fmla="*/ -1918 h 26726"/>
                  <a:gd name="connsiteX1" fmla="*/ 30065 w 69875"/>
                  <a:gd name="connsiteY1" fmla="*/ 24193 h 26726"/>
                  <a:gd name="connsiteX2" fmla="*/ 52074 w 69875"/>
                  <a:gd name="connsiteY2" fmla="*/ 21488 h 26726"/>
                  <a:gd name="connsiteX3" fmla="*/ 67301 w 69875"/>
                  <a:gd name="connsiteY3" fmla="*/ 6565 h 26726"/>
                  <a:gd name="connsiteX4" fmla="*/ 31513 w 69875"/>
                  <a:gd name="connsiteY4" fmla="*/ 16268 h 26726"/>
                  <a:gd name="connsiteX5" fmla="*/ -2574 w 69875"/>
                  <a:gd name="connsiteY5" fmla="*/ -1918 h 26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875" h="26726">
                    <a:moveTo>
                      <a:pt x="-2574" y="-1918"/>
                    </a:moveTo>
                    <a:cubicBezTo>
                      <a:pt x="2798" y="11086"/>
                      <a:pt x="15371" y="21335"/>
                      <a:pt x="30065" y="24193"/>
                    </a:cubicBezTo>
                    <a:cubicBezTo>
                      <a:pt x="37406" y="25501"/>
                      <a:pt x="45330" y="24777"/>
                      <a:pt x="52074" y="21488"/>
                    </a:cubicBezTo>
                    <a:cubicBezTo>
                      <a:pt x="58907" y="18351"/>
                      <a:pt x="64152" y="12776"/>
                      <a:pt x="67301" y="6565"/>
                    </a:cubicBezTo>
                    <a:cubicBezTo>
                      <a:pt x="56138" y="15176"/>
                      <a:pt x="43806" y="18732"/>
                      <a:pt x="31513" y="16268"/>
                    </a:cubicBezTo>
                    <a:cubicBezTo>
                      <a:pt x="19219" y="13969"/>
                      <a:pt x="7916" y="7200"/>
                      <a:pt x="-2574" y="-1918"/>
                    </a:cubicBezTo>
                  </a:path>
                </a:pathLst>
              </a:custGeom>
              <a:solidFill>
                <a:srgbClr val="9D823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BA5D4C4-548A-CD52-6A04-1724AA3F788F}"/>
                  </a:ext>
                </a:extLst>
              </p:cNvPr>
              <p:cNvSpPr/>
              <p:nvPr/>
            </p:nvSpPr>
            <p:spPr>
              <a:xfrm flipV="1">
                <a:off x="5201170" y="3687119"/>
                <a:ext cx="67309" cy="25801"/>
              </a:xfrm>
              <a:custGeom>
                <a:avLst/>
                <a:gdLst>
                  <a:gd name="connsiteX0" fmla="*/ -2662 w 67309"/>
                  <a:gd name="connsiteY0" fmla="*/ 5900 h 25801"/>
                  <a:gd name="connsiteX1" fmla="*/ 12273 w 67309"/>
                  <a:gd name="connsiteY1" fmla="*/ 20276 h 25801"/>
                  <a:gd name="connsiteX2" fmla="*/ 33444 w 67309"/>
                  <a:gd name="connsiteY2" fmla="*/ 23616 h 25801"/>
                  <a:gd name="connsiteX3" fmla="*/ 53205 w 67309"/>
                  <a:gd name="connsiteY3" fmla="*/ 15336 h 25801"/>
                  <a:gd name="connsiteX4" fmla="*/ 64648 w 67309"/>
                  <a:gd name="connsiteY4" fmla="*/ -1923 h 25801"/>
                  <a:gd name="connsiteX5" fmla="*/ 32479 w 67309"/>
                  <a:gd name="connsiteY5" fmla="*/ 15615 h 25801"/>
                  <a:gd name="connsiteX6" fmla="*/ -2662 w 67309"/>
                  <a:gd name="connsiteY6" fmla="*/ 5900 h 2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309" h="25801">
                    <a:moveTo>
                      <a:pt x="-2662" y="5900"/>
                    </a:moveTo>
                    <a:cubicBezTo>
                      <a:pt x="335" y="12047"/>
                      <a:pt x="5720" y="17292"/>
                      <a:pt x="12273" y="20276"/>
                    </a:cubicBezTo>
                    <a:cubicBezTo>
                      <a:pt x="18775" y="23400"/>
                      <a:pt x="26243" y="24416"/>
                      <a:pt x="33444" y="23616"/>
                    </a:cubicBezTo>
                    <a:cubicBezTo>
                      <a:pt x="40645" y="22677"/>
                      <a:pt x="47643" y="19895"/>
                      <a:pt x="53205" y="15336"/>
                    </a:cubicBezTo>
                    <a:cubicBezTo>
                      <a:pt x="58857" y="10891"/>
                      <a:pt x="62883" y="4668"/>
                      <a:pt x="64648" y="-1923"/>
                    </a:cubicBezTo>
                    <a:cubicBezTo>
                      <a:pt x="55529" y="8198"/>
                      <a:pt x="44518" y="14193"/>
                      <a:pt x="32479" y="15615"/>
                    </a:cubicBezTo>
                    <a:cubicBezTo>
                      <a:pt x="20490" y="17101"/>
                      <a:pt x="8209" y="14117"/>
                      <a:pt x="-2662" y="5900"/>
                    </a:cubicBezTo>
                  </a:path>
                </a:pathLst>
              </a:custGeom>
              <a:solidFill>
                <a:srgbClr val="9D823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69" name="TextBox 8">
            <a:extLst>
              <a:ext uri="{FF2B5EF4-FFF2-40B4-BE49-F238E27FC236}">
                <a16:creationId xmlns:a16="http://schemas.microsoft.com/office/drawing/2014/main" id="{97A4B669-548B-E2F2-63CB-C1E37A706737}"/>
              </a:ext>
            </a:extLst>
          </p:cNvPr>
          <p:cNvSpPr txBox="1"/>
          <p:nvPr/>
        </p:nvSpPr>
        <p:spPr>
          <a:xfrm>
            <a:off x="11506200" y="3151129"/>
            <a:ext cx="6123635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ts val="5624"/>
              </a:lnSpc>
            </a:pPr>
            <a:endParaRPr lang="en-US" sz="6000" spc="49" dirty="0">
              <a:solidFill>
                <a:srgbClr val="FFFFFF"/>
              </a:solidFill>
              <a:latin typeface="Montserrat Bold"/>
            </a:endParaRPr>
          </a:p>
          <a:p>
            <a:pPr marL="269874" lvl="1">
              <a:lnSpc>
                <a:spcPts val="5624"/>
              </a:lnSpc>
            </a:pPr>
            <a:r>
              <a:rPr lang="en-US" sz="5400" spc="49" dirty="0">
                <a:solidFill>
                  <a:srgbClr val="FFFFFF"/>
                </a:solidFill>
                <a:latin typeface="Montserrat Bold"/>
              </a:rPr>
              <a:t>Aditi invests Rs.500 every-month in an SIP of her Choice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CD20955-1227-179D-B84D-82848A426CA6}"/>
              </a:ext>
            </a:extLst>
          </p:cNvPr>
          <p:cNvGrpSpPr/>
          <p:nvPr/>
        </p:nvGrpSpPr>
        <p:grpSpPr>
          <a:xfrm flipH="1">
            <a:off x="9220200" y="1790700"/>
            <a:ext cx="3657600" cy="10585482"/>
            <a:chOff x="7825715" y="501450"/>
            <a:chExt cx="865717" cy="2508282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1E1B6A5-36C4-5F4A-D987-47FD33F4BEFF}"/>
                </a:ext>
              </a:extLst>
            </p:cNvPr>
            <p:cNvSpPr/>
            <p:nvPr/>
          </p:nvSpPr>
          <p:spPr>
            <a:xfrm flipV="1">
              <a:off x="7825715" y="2885285"/>
              <a:ext cx="249183" cy="124447"/>
            </a:xfrm>
            <a:custGeom>
              <a:avLst/>
              <a:gdLst>
                <a:gd name="connsiteX0" fmla="*/ 154135 w 249183"/>
                <a:gd name="connsiteY0" fmla="*/ 121871 h 124447"/>
                <a:gd name="connsiteX1" fmla="*/ 78897 w 249183"/>
                <a:gd name="connsiteY1" fmla="*/ 69377 h 124447"/>
                <a:gd name="connsiteX2" fmla="*/ -4118 w 249183"/>
                <a:gd name="connsiteY2" fmla="*/ 11067 h 124447"/>
                <a:gd name="connsiteX3" fmla="*/ 172957 w 249183"/>
                <a:gd name="connsiteY3" fmla="*/ 14771 h 124447"/>
                <a:gd name="connsiteX4" fmla="*/ 172957 w 249183"/>
                <a:gd name="connsiteY4" fmla="*/ 3223 h 124447"/>
                <a:gd name="connsiteX5" fmla="*/ 244877 w 249183"/>
                <a:gd name="connsiteY5" fmla="*/ 6374 h 124447"/>
                <a:gd name="connsiteX6" fmla="*/ 244877 w 249183"/>
                <a:gd name="connsiteY6" fmla="*/ 101926 h 124447"/>
                <a:gd name="connsiteX7" fmla="*/ 185126 w 249183"/>
                <a:gd name="connsiteY7" fmla="*/ 97719 h 124447"/>
                <a:gd name="connsiteX8" fmla="*/ 189550 w 249183"/>
                <a:gd name="connsiteY8" fmla="*/ 107172 h 124447"/>
                <a:gd name="connsiteX9" fmla="*/ 154135 w 249183"/>
                <a:gd name="connsiteY9" fmla="*/ 121871 h 12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9183" h="124447">
                  <a:moveTo>
                    <a:pt x="154135" y="121871"/>
                  </a:moveTo>
                  <a:cubicBezTo>
                    <a:pt x="154135" y="121871"/>
                    <a:pt x="124268" y="83037"/>
                    <a:pt x="78897" y="69377"/>
                  </a:cubicBezTo>
                  <a:cubicBezTo>
                    <a:pt x="33543" y="55734"/>
                    <a:pt x="-7437" y="38370"/>
                    <a:pt x="-4118" y="11067"/>
                  </a:cubicBezTo>
                  <a:cubicBezTo>
                    <a:pt x="-4118" y="11067"/>
                    <a:pt x="63410" y="-21968"/>
                    <a:pt x="172957" y="14771"/>
                  </a:cubicBezTo>
                  <a:lnTo>
                    <a:pt x="172957" y="3223"/>
                  </a:lnTo>
                  <a:lnTo>
                    <a:pt x="244877" y="6374"/>
                  </a:lnTo>
                  <a:lnTo>
                    <a:pt x="244877" y="101926"/>
                  </a:lnTo>
                  <a:lnTo>
                    <a:pt x="185126" y="97719"/>
                  </a:lnTo>
                  <a:lnTo>
                    <a:pt x="189550" y="107172"/>
                  </a:lnTo>
                  <a:lnTo>
                    <a:pt x="154135" y="121871"/>
                  </a:lnTo>
                </a:path>
              </a:pathLst>
            </a:custGeom>
            <a:solidFill>
              <a:srgbClr val="282628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D7F2BD-A41A-37C4-E6AB-DAD92EE8FF25}"/>
                </a:ext>
              </a:extLst>
            </p:cNvPr>
            <p:cNvSpPr/>
            <p:nvPr/>
          </p:nvSpPr>
          <p:spPr>
            <a:xfrm flipV="1">
              <a:off x="7825781" y="2981225"/>
              <a:ext cx="249118" cy="28507"/>
            </a:xfrm>
            <a:custGeom>
              <a:avLst/>
              <a:gdLst>
                <a:gd name="connsiteX0" fmla="*/ 125208 w 249118"/>
                <a:gd name="connsiteY0" fmla="*/ 13480 h 28507"/>
                <a:gd name="connsiteX1" fmla="*/ -3614 w 249118"/>
                <a:gd name="connsiteY1" fmla="*/ 18206 h 28507"/>
                <a:gd name="connsiteX2" fmla="*/ -4184 w 249118"/>
                <a:gd name="connsiteY2" fmla="*/ 11100 h 28507"/>
                <a:gd name="connsiteX3" fmla="*/ 172892 w 249118"/>
                <a:gd name="connsiteY3" fmla="*/ 14804 h 28507"/>
                <a:gd name="connsiteX4" fmla="*/ 172892 w 249118"/>
                <a:gd name="connsiteY4" fmla="*/ 3256 h 28507"/>
                <a:gd name="connsiteX5" fmla="*/ 244811 w 249118"/>
                <a:gd name="connsiteY5" fmla="*/ 6407 h 28507"/>
                <a:gd name="connsiteX6" fmla="*/ 244811 w 249118"/>
                <a:gd name="connsiteY6" fmla="*/ 25463 h 28507"/>
                <a:gd name="connsiteX7" fmla="*/ 125208 w 249118"/>
                <a:gd name="connsiteY7" fmla="*/ 13480 h 2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118" h="28507">
                  <a:moveTo>
                    <a:pt x="125208" y="13480"/>
                  </a:moveTo>
                  <a:cubicBezTo>
                    <a:pt x="27041" y="-11762"/>
                    <a:pt x="2118" y="16262"/>
                    <a:pt x="-3614" y="18206"/>
                  </a:cubicBezTo>
                  <a:cubicBezTo>
                    <a:pt x="-4251" y="15843"/>
                    <a:pt x="-4468" y="13480"/>
                    <a:pt x="-4184" y="11100"/>
                  </a:cubicBezTo>
                  <a:cubicBezTo>
                    <a:pt x="-4184" y="11100"/>
                    <a:pt x="63345" y="-21936"/>
                    <a:pt x="172892" y="14804"/>
                  </a:cubicBezTo>
                  <a:lnTo>
                    <a:pt x="172892" y="3256"/>
                  </a:lnTo>
                  <a:lnTo>
                    <a:pt x="244811" y="6407"/>
                  </a:lnTo>
                  <a:lnTo>
                    <a:pt x="244811" y="25463"/>
                  </a:lnTo>
                  <a:cubicBezTo>
                    <a:pt x="219134" y="23921"/>
                    <a:pt x="197613" y="32101"/>
                    <a:pt x="125208" y="13480"/>
                  </a:cubicBez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59BD25-9C95-79E7-8E3C-4392E6BD79E6}"/>
                </a:ext>
              </a:extLst>
            </p:cNvPr>
            <p:cNvSpPr/>
            <p:nvPr/>
          </p:nvSpPr>
          <p:spPr>
            <a:xfrm flipV="1">
              <a:off x="7925107" y="2919927"/>
              <a:ext cx="38702" cy="35702"/>
            </a:xfrm>
            <a:custGeom>
              <a:avLst/>
              <a:gdLst>
                <a:gd name="connsiteX0" fmla="*/ 31785 w 38702"/>
                <a:gd name="connsiteY0" fmla="*/ -2583 h 35702"/>
                <a:gd name="connsiteX1" fmla="*/ 29170 w 38702"/>
                <a:gd name="connsiteY1" fmla="*/ -1175 h 35702"/>
                <a:gd name="connsiteX2" fmla="*/ -2222 w 38702"/>
                <a:gd name="connsiteY2" fmla="*/ 27000 h 35702"/>
                <a:gd name="connsiteX3" fmla="*/ -4117 w 38702"/>
                <a:gd name="connsiteY3" fmla="*/ 31039 h 35702"/>
                <a:gd name="connsiteX4" fmla="*/ -77 w 38702"/>
                <a:gd name="connsiteY4" fmla="*/ 32933 h 35702"/>
                <a:gd name="connsiteX5" fmla="*/ 34399 w 38702"/>
                <a:gd name="connsiteY5" fmla="*/ 2345 h 35702"/>
                <a:gd name="connsiteX6" fmla="*/ 33527 w 38702"/>
                <a:gd name="connsiteY6" fmla="*/ -2046 h 35702"/>
                <a:gd name="connsiteX7" fmla="*/ 31785 w 38702"/>
                <a:gd name="connsiteY7" fmla="*/ -2583 h 3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02" h="35702">
                  <a:moveTo>
                    <a:pt x="31785" y="-2583"/>
                  </a:moveTo>
                  <a:lnTo>
                    <a:pt x="29170" y="-1175"/>
                  </a:lnTo>
                  <a:cubicBezTo>
                    <a:pt x="14521" y="20664"/>
                    <a:pt x="-2056" y="26933"/>
                    <a:pt x="-2222" y="27000"/>
                  </a:cubicBezTo>
                  <a:cubicBezTo>
                    <a:pt x="-3865" y="27586"/>
                    <a:pt x="-4703" y="29397"/>
                    <a:pt x="-4117" y="31039"/>
                  </a:cubicBezTo>
                  <a:cubicBezTo>
                    <a:pt x="-3513" y="32682"/>
                    <a:pt x="-1704" y="33520"/>
                    <a:pt x="-77" y="32933"/>
                  </a:cubicBezTo>
                  <a:cubicBezTo>
                    <a:pt x="677" y="32665"/>
                    <a:pt x="18527" y="26028"/>
                    <a:pt x="34399" y="2345"/>
                  </a:cubicBezTo>
                  <a:lnTo>
                    <a:pt x="33527" y="-2046"/>
                  </a:lnTo>
                  <a:lnTo>
                    <a:pt x="31785" y="-2583"/>
                  </a:ln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07076B2-4AFC-5243-BC60-927E27A25D1A}"/>
                </a:ext>
              </a:extLst>
            </p:cNvPr>
            <p:cNvSpPr/>
            <p:nvPr/>
          </p:nvSpPr>
          <p:spPr>
            <a:xfrm flipV="1">
              <a:off x="8347577" y="1183634"/>
              <a:ext cx="253084" cy="373174"/>
            </a:xfrm>
            <a:custGeom>
              <a:avLst/>
              <a:gdLst>
                <a:gd name="connsiteX0" fmla="*/ 187667 w 253084"/>
                <a:gd name="connsiteY0" fmla="*/ -3643 h 373174"/>
                <a:gd name="connsiteX1" fmla="*/ -4578 w 253084"/>
                <a:gd name="connsiteY1" fmla="*/ 280298 h 373174"/>
                <a:gd name="connsiteX2" fmla="*/ 100981 w 253084"/>
                <a:gd name="connsiteY2" fmla="*/ 369531 h 373174"/>
                <a:gd name="connsiteX3" fmla="*/ 248507 w 253084"/>
                <a:gd name="connsiteY3" fmla="*/ 31856 h 373174"/>
                <a:gd name="connsiteX4" fmla="*/ 187667 w 253084"/>
                <a:gd name="connsiteY4" fmla="*/ -3643 h 37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84" h="373174">
                  <a:moveTo>
                    <a:pt x="187667" y="-3643"/>
                  </a:moveTo>
                  <a:lnTo>
                    <a:pt x="-4578" y="280298"/>
                  </a:lnTo>
                  <a:lnTo>
                    <a:pt x="100981" y="369531"/>
                  </a:lnTo>
                  <a:lnTo>
                    <a:pt x="248507" y="31856"/>
                  </a:lnTo>
                  <a:lnTo>
                    <a:pt x="187667" y="-3643"/>
                  </a:lnTo>
                </a:path>
              </a:pathLst>
            </a:custGeom>
            <a:solidFill>
              <a:srgbClr val="E1F5F9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0265F3-9CC9-D7D7-DC4F-14CF2A2AC28B}"/>
                </a:ext>
              </a:extLst>
            </p:cNvPr>
            <p:cNvGrpSpPr/>
            <p:nvPr/>
          </p:nvGrpSpPr>
          <p:grpSpPr>
            <a:xfrm>
              <a:off x="7941581" y="501450"/>
              <a:ext cx="632162" cy="2508282"/>
              <a:chOff x="7941581" y="501450"/>
              <a:chExt cx="632162" cy="2508282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896A5A2-FA32-C1A3-CF59-C8942BEBF5EF}"/>
                  </a:ext>
                </a:extLst>
              </p:cNvPr>
              <p:cNvSpPr/>
              <p:nvPr/>
            </p:nvSpPr>
            <p:spPr>
              <a:xfrm flipV="1">
                <a:off x="8000046" y="2802438"/>
                <a:ext cx="74852" cy="146805"/>
              </a:xfrm>
              <a:custGeom>
                <a:avLst/>
                <a:gdLst>
                  <a:gd name="connsiteX0" fmla="*/ 70501 w 74852"/>
                  <a:gd name="connsiteY0" fmla="*/ 132348 h 146805"/>
                  <a:gd name="connsiteX1" fmla="*/ 48042 w 74852"/>
                  <a:gd name="connsiteY1" fmla="*/ -2625 h 146805"/>
                  <a:gd name="connsiteX2" fmla="*/ -4352 w 74852"/>
                  <a:gd name="connsiteY2" fmla="*/ -2625 h 146805"/>
                  <a:gd name="connsiteX3" fmla="*/ 13163 w 74852"/>
                  <a:gd name="connsiteY3" fmla="*/ 144181 h 146805"/>
                  <a:gd name="connsiteX4" fmla="*/ 70501 w 74852"/>
                  <a:gd name="connsiteY4" fmla="*/ 132348 h 14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852" h="146805">
                    <a:moveTo>
                      <a:pt x="70501" y="132348"/>
                    </a:moveTo>
                    <a:lnTo>
                      <a:pt x="48042" y="-2625"/>
                    </a:lnTo>
                    <a:lnTo>
                      <a:pt x="-4352" y="-2625"/>
                    </a:lnTo>
                    <a:lnTo>
                      <a:pt x="13163" y="144181"/>
                    </a:lnTo>
                    <a:lnTo>
                      <a:pt x="70501" y="132348"/>
                    </a:lnTo>
                  </a:path>
                </a:pathLst>
              </a:custGeom>
              <a:solidFill>
                <a:srgbClr val="172D36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4E98F93-6D9D-369A-A70F-C964911FB0C5}"/>
                  </a:ext>
                </a:extLst>
              </p:cNvPr>
              <p:cNvSpPr/>
              <p:nvPr/>
            </p:nvSpPr>
            <p:spPr>
              <a:xfrm flipV="1">
                <a:off x="7958027" y="2905236"/>
                <a:ext cx="38717" cy="35693"/>
              </a:xfrm>
              <a:custGeom>
                <a:avLst/>
                <a:gdLst>
                  <a:gd name="connsiteX0" fmla="*/ 31783 w 38717"/>
                  <a:gd name="connsiteY0" fmla="*/ -2593 h 35693"/>
                  <a:gd name="connsiteX1" fmla="*/ 29151 w 38717"/>
                  <a:gd name="connsiteY1" fmla="*/ -1201 h 35693"/>
                  <a:gd name="connsiteX2" fmla="*/ -2225 w 38717"/>
                  <a:gd name="connsiteY2" fmla="*/ 26973 h 35693"/>
                  <a:gd name="connsiteX3" fmla="*/ -4136 w 38717"/>
                  <a:gd name="connsiteY3" fmla="*/ 31012 h 35693"/>
                  <a:gd name="connsiteX4" fmla="*/ -96 w 38717"/>
                  <a:gd name="connsiteY4" fmla="*/ 32923 h 35693"/>
                  <a:gd name="connsiteX5" fmla="*/ 34397 w 38717"/>
                  <a:gd name="connsiteY5" fmla="*/ 2318 h 35693"/>
                  <a:gd name="connsiteX6" fmla="*/ 33526 w 38717"/>
                  <a:gd name="connsiteY6" fmla="*/ -2056 h 35693"/>
                  <a:gd name="connsiteX7" fmla="*/ 31783 w 38717"/>
                  <a:gd name="connsiteY7" fmla="*/ -2593 h 3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717" h="35693">
                    <a:moveTo>
                      <a:pt x="31783" y="-2593"/>
                    </a:moveTo>
                    <a:lnTo>
                      <a:pt x="29151" y="-1201"/>
                    </a:lnTo>
                    <a:cubicBezTo>
                      <a:pt x="14418" y="20788"/>
                      <a:pt x="-2057" y="26923"/>
                      <a:pt x="-2225" y="26973"/>
                    </a:cubicBezTo>
                    <a:cubicBezTo>
                      <a:pt x="-3867" y="27560"/>
                      <a:pt x="-4722" y="29370"/>
                      <a:pt x="-4136" y="31012"/>
                    </a:cubicBezTo>
                    <a:cubicBezTo>
                      <a:pt x="-3533" y="32655"/>
                      <a:pt x="-1722" y="33493"/>
                      <a:pt x="-96" y="32923"/>
                    </a:cubicBezTo>
                    <a:cubicBezTo>
                      <a:pt x="658" y="32655"/>
                      <a:pt x="18508" y="26001"/>
                      <a:pt x="34397" y="2318"/>
                    </a:cubicBezTo>
                    <a:lnTo>
                      <a:pt x="33526" y="-2056"/>
                    </a:lnTo>
                    <a:lnTo>
                      <a:pt x="31783" y="-2593"/>
                    </a:lnTo>
                  </a:path>
                </a:pathLst>
              </a:custGeom>
              <a:solidFill>
                <a:srgbClr val="161414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14081D9-B94D-9BF3-8682-7809898E217D}"/>
                  </a:ext>
                </a:extLst>
              </p:cNvPr>
              <p:cNvSpPr/>
              <p:nvPr/>
            </p:nvSpPr>
            <p:spPr>
              <a:xfrm flipV="1">
                <a:off x="7941581" y="2912636"/>
                <a:ext cx="38704" cy="35685"/>
              </a:xfrm>
              <a:custGeom>
                <a:avLst/>
                <a:gdLst>
                  <a:gd name="connsiteX0" fmla="*/ 31761 w 38704"/>
                  <a:gd name="connsiteY0" fmla="*/ -2588 h 35685"/>
                  <a:gd name="connsiteX1" fmla="*/ 29147 w 38704"/>
                  <a:gd name="connsiteY1" fmla="*/ -1197 h 35685"/>
                  <a:gd name="connsiteX2" fmla="*/ -2230 w 38704"/>
                  <a:gd name="connsiteY2" fmla="*/ 26978 h 35685"/>
                  <a:gd name="connsiteX3" fmla="*/ -4123 w 38704"/>
                  <a:gd name="connsiteY3" fmla="*/ 31017 h 35685"/>
                  <a:gd name="connsiteX4" fmla="*/ -101 w 38704"/>
                  <a:gd name="connsiteY4" fmla="*/ 32911 h 35685"/>
                  <a:gd name="connsiteX5" fmla="*/ 34392 w 38704"/>
                  <a:gd name="connsiteY5" fmla="*/ 2323 h 35685"/>
                  <a:gd name="connsiteX6" fmla="*/ 33521 w 38704"/>
                  <a:gd name="connsiteY6" fmla="*/ -2068 h 35685"/>
                  <a:gd name="connsiteX7" fmla="*/ 31761 w 38704"/>
                  <a:gd name="connsiteY7" fmla="*/ -2588 h 35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704" h="35685">
                    <a:moveTo>
                      <a:pt x="31761" y="-2588"/>
                    </a:moveTo>
                    <a:lnTo>
                      <a:pt x="29147" y="-1197"/>
                    </a:lnTo>
                    <a:cubicBezTo>
                      <a:pt x="14398" y="20793"/>
                      <a:pt x="-2062" y="26911"/>
                      <a:pt x="-2230" y="26978"/>
                    </a:cubicBezTo>
                    <a:cubicBezTo>
                      <a:pt x="-3888" y="27565"/>
                      <a:pt x="-4710" y="29374"/>
                      <a:pt x="-4123" y="31017"/>
                    </a:cubicBezTo>
                    <a:cubicBezTo>
                      <a:pt x="-3537" y="32660"/>
                      <a:pt x="-1726" y="33498"/>
                      <a:pt x="-101" y="32911"/>
                    </a:cubicBezTo>
                    <a:cubicBezTo>
                      <a:pt x="670" y="32643"/>
                      <a:pt x="18503" y="26006"/>
                      <a:pt x="34392" y="2323"/>
                    </a:cubicBezTo>
                    <a:lnTo>
                      <a:pt x="33521" y="-2068"/>
                    </a:lnTo>
                    <a:lnTo>
                      <a:pt x="31761" y="-2588"/>
                    </a:lnTo>
                  </a:path>
                </a:pathLst>
              </a:custGeom>
              <a:solidFill>
                <a:srgbClr val="161414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8E1A2A0-777D-85D2-59DC-A320AF45FB46}"/>
                  </a:ext>
                </a:extLst>
              </p:cNvPr>
              <p:cNvSpPr/>
              <p:nvPr/>
            </p:nvSpPr>
            <p:spPr>
              <a:xfrm flipV="1">
                <a:off x="8319603" y="2802438"/>
                <a:ext cx="74852" cy="146805"/>
              </a:xfrm>
              <a:custGeom>
                <a:avLst/>
                <a:gdLst>
                  <a:gd name="connsiteX0" fmla="*/ -4517 w 74852"/>
                  <a:gd name="connsiteY0" fmla="*/ 132348 h 146805"/>
                  <a:gd name="connsiteX1" fmla="*/ 17926 w 74852"/>
                  <a:gd name="connsiteY1" fmla="*/ -2625 h 146805"/>
                  <a:gd name="connsiteX2" fmla="*/ 70336 w 74852"/>
                  <a:gd name="connsiteY2" fmla="*/ -2625 h 146805"/>
                  <a:gd name="connsiteX3" fmla="*/ 52821 w 74852"/>
                  <a:gd name="connsiteY3" fmla="*/ 144181 h 146805"/>
                  <a:gd name="connsiteX4" fmla="*/ -4517 w 74852"/>
                  <a:gd name="connsiteY4" fmla="*/ 132348 h 14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852" h="146805">
                    <a:moveTo>
                      <a:pt x="-4517" y="132348"/>
                    </a:moveTo>
                    <a:lnTo>
                      <a:pt x="17926" y="-2625"/>
                    </a:lnTo>
                    <a:lnTo>
                      <a:pt x="70336" y="-2625"/>
                    </a:lnTo>
                    <a:lnTo>
                      <a:pt x="52821" y="144181"/>
                    </a:lnTo>
                    <a:lnTo>
                      <a:pt x="-4517" y="132348"/>
                    </a:lnTo>
                  </a:path>
                </a:pathLst>
              </a:custGeom>
              <a:solidFill>
                <a:srgbClr val="172D36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D04F1296-D77A-14F0-0BCC-E9A53B892F80}"/>
                  </a:ext>
                </a:extLst>
              </p:cNvPr>
              <p:cNvSpPr/>
              <p:nvPr/>
            </p:nvSpPr>
            <p:spPr>
              <a:xfrm flipV="1">
                <a:off x="8319603" y="2885285"/>
                <a:ext cx="254140" cy="124447"/>
              </a:xfrm>
              <a:custGeom>
                <a:avLst/>
                <a:gdLst>
                  <a:gd name="connsiteX0" fmla="*/ 86179 w 254140"/>
                  <a:gd name="connsiteY0" fmla="*/ 121871 h 124447"/>
                  <a:gd name="connsiteX1" fmla="*/ 161416 w 254140"/>
                  <a:gd name="connsiteY1" fmla="*/ 69377 h 124447"/>
                  <a:gd name="connsiteX2" fmla="*/ 249409 w 254140"/>
                  <a:gd name="connsiteY2" fmla="*/ 11067 h 124447"/>
                  <a:gd name="connsiteX3" fmla="*/ 67373 w 254140"/>
                  <a:gd name="connsiteY3" fmla="*/ 14771 h 124447"/>
                  <a:gd name="connsiteX4" fmla="*/ 67373 w 254140"/>
                  <a:gd name="connsiteY4" fmla="*/ 3223 h 124447"/>
                  <a:gd name="connsiteX5" fmla="*/ -4563 w 254140"/>
                  <a:gd name="connsiteY5" fmla="*/ 6374 h 124447"/>
                  <a:gd name="connsiteX6" fmla="*/ -4563 w 254140"/>
                  <a:gd name="connsiteY6" fmla="*/ 101926 h 124447"/>
                  <a:gd name="connsiteX7" fmla="*/ 55188 w 254140"/>
                  <a:gd name="connsiteY7" fmla="*/ 97719 h 124447"/>
                  <a:gd name="connsiteX8" fmla="*/ 50763 w 254140"/>
                  <a:gd name="connsiteY8" fmla="*/ 107172 h 124447"/>
                  <a:gd name="connsiteX9" fmla="*/ 86179 w 254140"/>
                  <a:gd name="connsiteY9" fmla="*/ 121871 h 12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140" h="124447">
                    <a:moveTo>
                      <a:pt x="86179" y="121871"/>
                    </a:moveTo>
                    <a:cubicBezTo>
                      <a:pt x="86179" y="121871"/>
                      <a:pt x="116046" y="83037"/>
                      <a:pt x="161416" y="69377"/>
                    </a:cubicBezTo>
                    <a:cubicBezTo>
                      <a:pt x="206770" y="55734"/>
                      <a:pt x="252711" y="38370"/>
                      <a:pt x="249409" y="11067"/>
                    </a:cubicBezTo>
                    <a:cubicBezTo>
                      <a:pt x="249409" y="11067"/>
                      <a:pt x="176903" y="-21968"/>
                      <a:pt x="67373" y="14771"/>
                    </a:cubicBezTo>
                    <a:lnTo>
                      <a:pt x="67373" y="3223"/>
                    </a:lnTo>
                    <a:lnTo>
                      <a:pt x="-4563" y="6374"/>
                    </a:lnTo>
                    <a:lnTo>
                      <a:pt x="-4563" y="101926"/>
                    </a:lnTo>
                    <a:lnTo>
                      <a:pt x="55188" y="97719"/>
                    </a:lnTo>
                    <a:lnTo>
                      <a:pt x="50763" y="107172"/>
                    </a:lnTo>
                    <a:lnTo>
                      <a:pt x="86179" y="121871"/>
                    </a:lnTo>
                  </a:path>
                </a:pathLst>
              </a:custGeom>
              <a:solidFill>
                <a:srgbClr val="282628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97FF15B-DE73-52DD-5DF2-00EED1160913}"/>
                  </a:ext>
                </a:extLst>
              </p:cNvPr>
              <p:cNvSpPr/>
              <p:nvPr/>
            </p:nvSpPr>
            <p:spPr>
              <a:xfrm flipV="1">
                <a:off x="8319603" y="2976748"/>
                <a:ext cx="254092" cy="32984"/>
              </a:xfrm>
              <a:custGeom>
                <a:avLst/>
                <a:gdLst>
                  <a:gd name="connsiteX0" fmla="*/ 129940 w 254092"/>
                  <a:gd name="connsiteY0" fmla="*/ 8517 h 32984"/>
                  <a:gd name="connsiteX1" fmla="*/ 248840 w 254092"/>
                  <a:gd name="connsiteY1" fmla="*/ 18205 h 32984"/>
                  <a:gd name="connsiteX2" fmla="*/ 249409 w 254092"/>
                  <a:gd name="connsiteY2" fmla="*/ 11098 h 32984"/>
                  <a:gd name="connsiteX3" fmla="*/ 67373 w 254092"/>
                  <a:gd name="connsiteY3" fmla="*/ 14802 h 32984"/>
                  <a:gd name="connsiteX4" fmla="*/ 67373 w 254092"/>
                  <a:gd name="connsiteY4" fmla="*/ 3254 h 32984"/>
                  <a:gd name="connsiteX5" fmla="*/ -4563 w 254092"/>
                  <a:gd name="connsiteY5" fmla="*/ 6405 h 32984"/>
                  <a:gd name="connsiteX6" fmla="*/ -4563 w 254092"/>
                  <a:gd name="connsiteY6" fmla="*/ 30440 h 32984"/>
                  <a:gd name="connsiteX7" fmla="*/ 129940 w 254092"/>
                  <a:gd name="connsiteY7" fmla="*/ 8517 h 32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092" h="32984">
                    <a:moveTo>
                      <a:pt x="129940" y="8517"/>
                    </a:moveTo>
                    <a:cubicBezTo>
                      <a:pt x="198860" y="-2327"/>
                      <a:pt x="243108" y="16260"/>
                      <a:pt x="248840" y="18205"/>
                    </a:cubicBezTo>
                    <a:cubicBezTo>
                      <a:pt x="249460" y="15841"/>
                      <a:pt x="249694" y="13478"/>
                      <a:pt x="249409" y="11098"/>
                    </a:cubicBezTo>
                    <a:cubicBezTo>
                      <a:pt x="249409" y="11098"/>
                      <a:pt x="176903" y="-21937"/>
                      <a:pt x="67373" y="14802"/>
                    </a:cubicBezTo>
                    <a:lnTo>
                      <a:pt x="67373" y="3254"/>
                    </a:lnTo>
                    <a:lnTo>
                      <a:pt x="-4563" y="6405"/>
                    </a:lnTo>
                    <a:lnTo>
                      <a:pt x="-4563" y="30440"/>
                    </a:lnTo>
                    <a:cubicBezTo>
                      <a:pt x="21114" y="28881"/>
                      <a:pt x="63786" y="18909"/>
                      <a:pt x="129940" y="8517"/>
                    </a:cubicBezTo>
                  </a:path>
                </a:pathLst>
              </a:custGeom>
              <a:solidFill>
                <a:srgbClr val="161414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30A01F8-9512-D738-BA3B-8F213D76D5E6}"/>
                  </a:ext>
                </a:extLst>
              </p:cNvPr>
              <p:cNvSpPr/>
              <p:nvPr/>
            </p:nvSpPr>
            <p:spPr>
              <a:xfrm flipV="1">
                <a:off x="8397758" y="2905236"/>
                <a:ext cx="38717" cy="35693"/>
              </a:xfrm>
              <a:custGeom>
                <a:avLst/>
                <a:gdLst>
                  <a:gd name="connsiteX0" fmla="*/ -1933 w 38717"/>
                  <a:gd name="connsiteY0" fmla="*/ -2593 h 35693"/>
                  <a:gd name="connsiteX1" fmla="*/ 698 w 38717"/>
                  <a:gd name="connsiteY1" fmla="*/ -1201 h 35693"/>
                  <a:gd name="connsiteX2" fmla="*/ 32074 w 38717"/>
                  <a:gd name="connsiteY2" fmla="*/ 26973 h 35693"/>
                  <a:gd name="connsiteX3" fmla="*/ 33985 w 38717"/>
                  <a:gd name="connsiteY3" fmla="*/ 31012 h 35693"/>
                  <a:gd name="connsiteX4" fmla="*/ 29928 w 38717"/>
                  <a:gd name="connsiteY4" fmla="*/ 32923 h 35693"/>
                  <a:gd name="connsiteX5" fmla="*/ -4548 w 38717"/>
                  <a:gd name="connsiteY5" fmla="*/ 2318 h 35693"/>
                  <a:gd name="connsiteX6" fmla="*/ -3693 w 38717"/>
                  <a:gd name="connsiteY6" fmla="*/ -2056 h 35693"/>
                  <a:gd name="connsiteX7" fmla="*/ -1933 w 38717"/>
                  <a:gd name="connsiteY7" fmla="*/ -2593 h 3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717" h="35693">
                    <a:moveTo>
                      <a:pt x="-1933" y="-2593"/>
                    </a:moveTo>
                    <a:lnTo>
                      <a:pt x="698" y="-1201"/>
                    </a:lnTo>
                    <a:cubicBezTo>
                      <a:pt x="15430" y="20788"/>
                      <a:pt x="31923" y="26923"/>
                      <a:pt x="32074" y="26973"/>
                    </a:cubicBezTo>
                    <a:cubicBezTo>
                      <a:pt x="33716" y="27560"/>
                      <a:pt x="34571" y="29370"/>
                      <a:pt x="33985" y="31012"/>
                    </a:cubicBezTo>
                    <a:cubicBezTo>
                      <a:pt x="33365" y="32655"/>
                      <a:pt x="31571" y="33493"/>
                      <a:pt x="29928" y="32923"/>
                    </a:cubicBezTo>
                    <a:cubicBezTo>
                      <a:pt x="29174" y="32655"/>
                      <a:pt x="11341" y="26001"/>
                      <a:pt x="-4548" y="2318"/>
                    </a:cubicBezTo>
                    <a:lnTo>
                      <a:pt x="-3693" y="-2056"/>
                    </a:lnTo>
                    <a:lnTo>
                      <a:pt x="-1933" y="-2593"/>
                    </a:lnTo>
                  </a:path>
                </a:pathLst>
              </a:custGeom>
              <a:solidFill>
                <a:srgbClr val="161414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87DBD16-EED0-E18B-3A2A-C1657095A40F}"/>
                  </a:ext>
                </a:extLst>
              </p:cNvPr>
              <p:cNvSpPr/>
              <p:nvPr/>
            </p:nvSpPr>
            <p:spPr>
              <a:xfrm flipV="1">
                <a:off x="8414216" y="2912636"/>
                <a:ext cx="38717" cy="35685"/>
              </a:xfrm>
              <a:custGeom>
                <a:avLst/>
                <a:gdLst>
                  <a:gd name="connsiteX0" fmla="*/ -1942 w 38717"/>
                  <a:gd name="connsiteY0" fmla="*/ -2588 h 35685"/>
                  <a:gd name="connsiteX1" fmla="*/ 690 w 38717"/>
                  <a:gd name="connsiteY1" fmla="*/ -1197 h 35685"/>
                  <a:gd name="connsiteX2" fmla="*/ 32065 w 38717"/>
                  <a:gd name="connsiteY2" fmla="*/ 26978 h 35685"/>
                  <a:gd name="connsiteX3" fmla="*/ 33976 w 38717"/>
                  <a:gd name="connsiteY3" fmla="*/ 31017 h 35685"/>
                  <a:gd name="connsiteX4" fmla="*/ 29937 w 38717"/>
                  <a:gd name="connsiteY4" fmla="*/ 32911 h 35685"/>
                  <a:gd name="connsiteX5" fmla="*/ -4557 w 38717"/>
                  <a:gd name="connsiteY5" fmla="*/ 2323 h 35685"/>
                  <a:gd name="connsiteX6" fmla="*/ -3685 w 38717"/>
                  <a:gd name="connsiteY6" fmla="*/ -2068 h 35685"/>
                  <a:gd name="connsiteX7" fmla="*/ -1942 w 38717"/>
                  <a:gd name="connsiteY7" fmla="*/ -2588 h 35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717" h="35685">
                    <a:moveTo>
                      <a:pt x="-1942" y="-2588"/>
                    </a:moveTo>
                    <a:lnTo>
                      <a:pt x="690" y="-1197"/>
                    </a:lnTo>
                    <a:cubicBezTo>
                      <a:pt x="15439" y="20793"/>
                      <a:pt x="31898" y="26911"/>
                      <a:pt x="32065" y="26978"/>
                    </a:cubicBezTo>
                    <a:cubicBezTo>
                      <a:pt x="33708" y="27565"/>
                      <a:pt x="34563" y="29374"/>
                      <a:pt x="33976" y="31017"/>
                    </a:cubicBezTo>
                    <a:cubicBezTo>
                      <a:pt x="33373" y="32660"/>
                      <a:pt x="31546" y="33498"/>
                      <a:pt x="29937" y="32911"/>
                    </a:cubicBezTo>
                    <a:cubicBezTo>
                      <a:pt x="29183" y="32643"/>
                      <a:pt x="11332" y="26006"/>
                      <a:pt x="-4557" y="2323"/>
                    </a:cubicBezTo>
                    <a:lnTo>
                      <a:pt x="-3685" y="-2068"/>
                    </a:lnTo>
                    <a:lnTo>
                      <a:pt x="-1942" y="-2588"/>
                    </a:lnTo>
                  </a:path>
                </a:pathLst>
              </a:custGeom>
              <a:solidFill>
                <a:srgbClr val="161414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5476504-9397-43D1-0BEB-910CD0074FD9}"/>
                  </a:ext>
                </a:extLst>
              </p:cNvPr>
              <p:cNvSpPr/>
              <p:nvPr/>
            </p:nvSpPr>
            <p:spPr>
              <a:xfrm flipV="1">
                <a:off x="8430692" y="2919927"/>
                <a:ext cx="38694" cy="35702"/>
              </a:xfrm>
              <a:custGeom>
                <a:avLst/>
                <a:gdLst>
                  <a:gd name="connsiteX0" fmla="*/ -1950 w 38694"/>
                  <a:gd name="connsiteY0" fmla="*/ -2583 h 35702"/>
                  <a:gd name="connsiteX1" fmla="*/ 664 w 38694"/>
                  <a:gd name="connsiteY1" fmla="*/ -1175 h 35702"/>
                  <a:gd name="connsiteX2" fmla="*/ 32057 w 38694"/>
                  <a:gd name="connsiteY2" fmla="*/ 27000 h 35702"/>
                  <a:gd name="connsiteX3" fmla="*/ 33934 w 38694"/>
                  <a:gd name="connsiteY3" fmla="*/ 31039 h 35702"/>
                  <a:gd name="connsiteX4" fmla="*/ 29895 w 38694"/>
                  <a:gd name="connsiteY4" fmla="*/ 32933 h 35702"/>
                  <a:gd name="connsiteX5" fmla="*/ -4565 w 38694"/>
                  <a:gd name="connsiteY5" fmla="*/ 2345 h 35702"/>
                  <a:gd name="connsiteX6" fmla="*/ -3710 w 38694"/>
                  <a:gd name="connsiteY6" fmla="*/ -2046 h 35702"/>
                  <a:gd name="connsiteX7" fmla="*/ -1950 w 38694"/>
                  <a:gd name="connsiteY7" fmla="*/ -2583 h 3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694" h="35702">
                    <a:moveTo>
                      <a:pt x="-1950" y="-2583"/>
                    </a:moveTo>
                    <a:lnTo>
                      <a:pt x="664" y="-1175"/>
                    </a:lnTo>
                    <a:cubicBezTo>
                      <a:pt x="15314" y="20664"/>
                      <a:pt x="31889" y="26933"/>
                      <a:pt x="32057" y="27000"/>
                    </a:cubicBezTo>
                    <a:cubicBezTo>
                      <a:pt x="33699" y="27586"/>
                      <a:pt x="34537" y="29397"/>
                      <a:pt x="33934" y="31039"/>
                    </a:cubicBezTo>
                    <a:cubicBezTo>
                      <a:pt x="33331" y="32682"/>
                      <a:pt x="31537" y="33520"/>
                      <a:pt x="29895" y="32933"/>
                    </a:cubicBezTo>
                    <a:cubicBezTo>
                      <a:pt x="29157" y="32665"/>
                      <a:pt x="11308" y="26028"/>
                      <a:pt x="-4565" y="2345"/>
                    </a:cubicBezTo>
                    <a:lnTo>
                      <a:pt x="-3710" y="-2046"/>
                    </a:lnTo>
                    <a:lnTo>
                      <a:pt x="-1950" y="-2583"/>
                    </a:lnTo>
                  </a:path>
                </a:pathLst>
              </a:custGeom>
              <a:solidFill>
                <a:srgbClr val="161414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8C021D8-842A-B63E-23FC-0CD065CBB405}"/>
                  </a:ext>
                </a:extLst>
              </p:cNvPr>
              <p:cNvSpPr/>
              <p:nvPr/>
            </p:nvSpPr>
            <p:spPr>
              <a:xfrm flipV="1">
                <a:off x="7978408" y="1714827"/>
                <a:ext cx="444122" cy="1185716"/>
              </a:xfrm>
              <a:custGeom>
                <a:avLst/>
                <a:gdLst>
                  <a:gd name="connsiteX0" fmla="*/ 104827 w 444122"/>
                  <a:gd name="connsiteY0" fmla="*/ 1161556 h 1185716"/>
                  <a:gd name="connsiteX1" fmla="*/ 50271 w 444122"/>
                  <a:gd name="connsiteY1" fmla="*/ 509905 h 1185716"/>
                  <a:gd name="connsiteX2" fmla="*/ -4436 w 444122"/>
                  <a:gd name="connsiteY2" fmla="*/ 32648 h 1185716"/>
                  <a:gd name="connsiteX3" fmla="*/ 121520 w 444122"/>
                  <a:gd name="connsiteY3" fmla="*/ 12753 h 1185716"/>
                  <a:gd name="connsiteX4" fmla="*/ 196088 w 444122"/>
                  <a:gd name="connsiteY4" fmla="*/ 480071 h 1185716"/>
                  <a:gd name="connsiteX5" fmla="*/ 255755 w 444122"/>
                  <a:gd name="connsiteY5" fmla="*/ 924193 h 1185716"/>
                  <a:gd name="connsiteX6" fmla="*/ 288891 w 444122"/>
                  <a:gd name="connsiteY6" fmla="*/ 924193 h 1185716"/>
                  <a:gd name="connsiteX7" fmla="*/ 317066 w 444122"/>
                  <a:gd name="connsiteY7" fmla="*/ 12753 h 1185716"/>
                  <a:gd name="connsiteX8" fmla="*/ 439686 w 444122"/>
                  <a:gd name="connsiteY8" fmla="*/ 9434 h 1185716"/>
                  <a:gd name="connsiteX9" fmla="*/ 429747 w 444122"/>
                  <a:gd name="connsiteY9" fmla="*/ 1182708 h 1185716"/>
                  <a:gd name="connsiteX10" fmla="*/ 104827 w 444122"/>
                  <a:gd name="connsiteY10" fmla="*/ 1161556 h 1185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122" h="1185716">
                    <a:moveTo>
                      <a:pt x="104827" y="1161556"/>
                    </a:moveTo>
                    <a:lnTo>
                      <a:pt x="50271" y="509905"/>
                    </a:lnTo>
                    <a:lnTo>
                      <a:pt x="-4436" y="32648"/>
                    </a:lnTo>
                    <a:cubicBezTo>
                      <a:pt x="-4436" y="32648"/>
                      <a:pt x="22080" y="-3823"/>
                      <a:pt x="121520" y="12753"/>
                    </a:cubicBezTo>
                    <a:lnTo>
                      <a:pt x="196088" y="480071"/>
                    </a:lnTo>
                    <a:lnTo>
                      <a:pt x="255755" y="924193"/>
                    </a:lnTo>
                    <a:lnTo>
                      <a:pt x="288891" y="924193"/>
                    </a:lnTo>
                    <a:lnTo>
                      <a:pt x="317066" y="12753"/>
                    </a:lnTo>
                    <a:cubicBezTo>
                      <a:pt x="317066" y="12753"/>
                      <a:pt x="360157" y="-20383"/>
                      <a:pt x="439686" y="9434"/>
                    </a:cubicBezTo>
                    <a:lnTo>
                      <a:pt x="429747" y="1182708"/>
                    </a:lnTo>
                    <a:lnTo>
                      <a:pt x="104827" y="1161556"/>
                    </a:lnTo>
                  </a:path>
                </a:pathLst>
              </a:custGeom>
              <a:solidFill>
                <a:srgbClr val="5D6062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21C6873-ACC0-141B-C8CB-C71CF0080C0D}"/>
                  </a:ext>
                </a:extLst>
              </p:cNvPr>
              <p:cNvSpPr/>
              <p:nvPr/>
            </p:nvSpPr>
            <p:spPr>
              <a:xfrm flipV="1">
                <a:off x="8155684" y="1036208"/>
                <a:ext cx="116050" cy="240480"/>
              </a:xfrm>
              <a:custGeom>
                <a:avLst/>
                <a:gdLst>
                  <a:gd name="connsiteX0" fmla="*/ 111608 w 116050"/>
                  <a:gd name="connsiteY0" fmla="*/ 181300 h 240480"/>
                  <a:gd name="connsiteX1" fmla="*/ 107149 w 116050"/>
                  <a:gd name="connsiteY1" fmla="*/ -3787 h 240480"/>
                  <a:gd name="connsiteX2" fmla="*/ -4443 w 116050"/>
                  <a:gd name="connsiteY2" fmla="*/ 46092 h 240480"/>
                  <a:gd name="connsiteX3" fmla="*/ -923 w 116050"/>
                  <a:gd name="connsiteY3" fmla="*/ 236693 h 240480"/>
                  <a:gd name="connsiteX4" fmla="*/ 111608 w 116050"/>
                  <a:gd name="connsiteY4" fmla="*/ 181300 h 24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050" h="240480">
                    <a:moveTo>
                      <a:pt x="111608" y="181300"/>
                    </a:moveTo>
                    <a:lnTo>
                      <a:pt x="107149" y="-3787"/>
                    </a:lnTo>
                    <a:lnTo>
                      <a:pt x="-4443" y="46092"/>
                    </a:lnTo>
                    <a:lnTo>
                      <a:pt x="-923" y="236693"/>
                    </a:lnTo>
                    <a:lnTo>
                      <a:pt x="111608" y="181300"/>
                    </a:lnTo>
                  </a:path>
                </a:pathLst>
              </a:custGeom>
              <a:solidFill>
                <a:srgbClr val="CF8D7C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82F8ED4-AC6F-AAB0-BA1E-F4B71BE1C8BD}"/>
                  </a:ext>
                </a:extLst>
              </p:cNvPr>
              <p:cNvSpPr/>
              <p:nvPr/>
            </p:nvSpPr>
            <p:spPr>
              <a:xfrm flipV="1">
                <a:off x="7954558" y="1159264"/>
                <a:ext cx="498577" cy="600742"/>
              </a:xfrm>
              <a:custGeom>
                <a:avLst/>
                <a:gdLst>
                  <a:gd name="connsiteX0" fmla="*/ 492413 w 498577"/>
                  <a:gd name="connsiteY0" fmla="*/ 527620 h 600742"/>
                  <a:gd name="connsiteX1" fmla="*/ 460233 w 498577"/>
                  <a:gd name="connsiteY1" fmla="*/ 28339 h 600742"/>
                  <a:gd name="connsiteX2" fmla="*/ 247558 w 498577"/>
                  <a:gd name="connsiteY2" fmla="*/ -3054 h 600742"/>
                  <a:gd name="connsiteX3" fmla="*/ 128675 w 498577"/>
                  <a:gd name="connsiteY3" fmla="*/ 20445 h 600742"/>
                  <a:gd name="connsiteX4" fmla="*/ -4438 w 498577"/>
                  <a:gd name="connsiteY4" fmla="*/ 542688 h 600742"/>
                  <a:gd name="connsiteX5" fmla="*/ 203545 w 498577"/>
                  <a:gd name="connsiteY5" fmla="*/ 597160 h 600742"/>
                  <a:gd name="connsiteX6" fmla="*/ 268760 w 498577"/>
                  <a:gd name="connsiteY6" fmla="*/ 536721 h 600742"/>
                  <a:gd name="connsiteX7" fmla="*/ 321456 w 498577"/>
                  <a:gd name="connsiteY7" fmla="*/ 592986 h 600742"/>
                  <a:gd name="connsiteX8" fmla="*/ 494139 w 498577"/>
                  <a:gd name="connsiteY8" fmla="*/ 572790 h 600742"/>
                  <a:gd name="connsiteX9" fmla="*/ 492413 w 498577"/>
                  <a:gd name="connsiteY9" fmla="*/ 527620 h 60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8577" h="600742">
                    <a:moveTo>
                      <a:pt x="492413" y="527620"/>
                    </a:moveTo>
                    <a:cubicBezTo>
                      <a:pt x="492413" y="527620"/>
                      <a:pt x="481652" y="196448"/>
                      <a:pt x="460233" y="28339"/>
                    </a:cubicBezTo>
                    <a:cubicBezTo>
                      <a:pt x="460233" y="28339"/>
                      <a:pt x="378207" y="-8383"/>
                      <a:pt x="247558" y="-3054"/>
                    </a:cubicBezTo>
                    <a:cubicBezTo>
                      <a:pt x="155274" y="701"/>
                      <a:pt x="128675" y="20445"/>
                      <a:pt x="128675" y="20445"/>
                    </a:cubicBezTo>
                    <a:lnTo>
                      <a:pt x="-4438" y="542688"/>
                    </a:lnTo>
                    <a:cubicBezTo>
                      <a:pt x="-4438" y="542688"/>
                      <a:pt x="62890" y="597327"/>
                      <a:pt x="203545" y="597160"/>
                    </a:cubicBezTo>
                    <a:lnTo>
                      <a:pt x="268760" y="536721"/>
                    </a:lnTo>
                    <a:cubicBezTo>
                      <a:pt x="268760" y="536721"/>
                      <a:pt x="286476" y="583650"/>
                      <a:pt x="321456" y="592986"/>
                    </a:cubicBezTo>
                    <a:cubicBezTo>
                      <a:pt x="374469" y="589332"/>
                      <a:pt x="432343" y="582980"/>
                      <a:pt x="494139" y="572790"/>
                    </a:cubicBezTo>
                    <a:lnTo>
                      <a:pt x="492413" y="527620"/>
                    </a:lnTo>
                  </a:path>
                </a:pathLst>
              </a:custGeom>
              <a:solidFill>
                <a:srgbClr val="E1F5F9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4D75EE9-5AAF-9F58-6D0C-D32FF258B9BE}"/>
                  </a:ext>
                </a:extLst>
              </p:cNvPr>
              <p:cNvSpPr/>
              <p:nvPr/>
            </p:nvSpPr>
            <p:spPr>
              <a:xfrm flipV="1">
                <a:off x="7952949" y="1216988"/>
                <a:ext cx="144677" cy="366704"/>
              </a:xfrm>
              <a:custGeom>
                <a:avLst/>
                <a:gdLst>
                  <a:gd name="connsiteX0" fmla="*/ 140332 w 144677"/>
                  <a:gd name="connsiteY0" fmla="*/ 75454 h 366704"/>
                  <a:gd name="connsiteX1" fmla="*/ 133980 w 144677"/>
                  <a:gd name="connsiteY1" fmla="*/ 332159 h 366704"/>
                  <a:gd name="connsiteX2" fmla="*/ -4345 w 144677"/>
                  <a:gd name="connsiteY2" fmla="*/ 363082 h 366704"/>
                  <a:gd name="connsiteX3" fmla="*/ 47378 w 144677"/>
                  <a:gd name="connsiteY3" fmla="*/ -3622 h 366704"/>
                  <a:gd name="connsiteX4" fmla="*/ 140332 w 144677"/>
                  <a:gd name="connsiteY4" fmla="*/ 75454 h 36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677" h="366704">
                    <a:moveTo>
                      <a:pt x="140332" y="75454"/>
                    </a:moveTo>
                    <a:lnTo>
                      <a:pt x="133980" y="332159"/>
                    </a:lnTo>
                    <a:lnTo>
                      <a:pt x="-4345" y="363082"/>
                    </a:lnTo>
                    <a:lnTo>
                      <a:pt x="47378" y="-3622"/>
                    </a:lnTo>
                    <a:lnTo>
                      <a:pt x="140332" y="75454"/>
                    </a:lnTo>
                  </a:path>
                </a:pathLst>
              </a:custGeom>
              <a:solidFill>
                <a:srgbClr val="E1F5F9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0FF6C11-63A8-4485-3FB0-73ACAB67F191}"/>
                  </a:ext>
                </a:extLst>
              </p:cNvPr>
              <p:cNvSpPr/>
              <p:nvPr/>
            </p:nvSpPr>
            <p:spPr>
              <a:xfrm flipV="1">
                <a:off x="8370605" y="1745355"/>
                <a:ext cx="50407" cy="47492"/>
              </a:xfrm>
              <a:custGeom>
                <a:avLst/>
                <a:gdLst>
                  <a:gd name="connsiteX0" fmla="*/ -4537 w 50407"/>
                  <a:gd name="connsiteY0" fmla="*/ 29478 h 47492"/>
                  <a:gd name="connsiteX1" fmla="*/ 37449 w 50407"/>
                  <a:gd name="connsiteY1" fmla="*/ 43573 h 47492"/>
                  <a:gd name="connsiteX2" fmla="*/ 45527 w 50407"/>
                  <a:gd name="connsiteY2" fmla="*/ 29897 h 47492"/>
                  <a:gd name="connsiteX3" fmla="*/ 37449 w 50407"/>
                  <a:gd name="connsiteY3" fmla="*/ 10555 h 47492"/>
                  <a:gd name="connsiteX4" fmla="*/ 1682 w 50407"/>
                  <a:gd name="connsiteY4" fmla="*/ -3373 h 47492"/>
                  <a:gd name="connsiteX5" fmla="*/ -4537 w 50407"/>
                  <a:gd name="connsiteY5" fmla="*/ 29478 h 4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407" h="47492">
                    <a:moveTo>
                      <a:pt x="-4537" y="29478"/>
                    </a:moveTo>
                    <a:cubicBezTo>
                      <a:pt x="23537" y="35511"/>
                      <a:pt x="37147" y="43473"/>
                      <a:pt x="37449" y="43573"/>
                    </a:cubicBezTo>
                    <a:cubicBezTo>
                      <a:pt x="45678" y="46305"/>
                      <a:pt x="44605" y="38328"/>
                      <a:pt x="45527" y="29897"/>
                    </a:cubicBezTo>
                    <a:cubicBezTo>
                      <a:pt x="46750" y="18768"/>
                      <a:pt x="44857" y="12834"/>
                      <a:pt x="37449" y="10555"/>
                    </a:cubicBezTo>
                    <a:cubicBezTo>
                      <a:pt x="36107" y="10136"/>
                      <a:pt x="29638" y="3331"/>
                      <a:pt x="1682" y="-3373"/>
                    </a:cubicBezTo>
                    <a:cubicBezTo>
                      <a:pt x="-413" y="7572"/>
                      <a:pt x="-2492" y="18516"/>
                      <a:pt x="-4537" y="29478"/>
                    </a:cubicBezTo>
                  </a:path>
                </a:pathLst>
              </a:custGeom>
              <a:solidFill>
                <a:srgbClr val="161414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14E557-0E71-B75F-B56A-BA9DBB6E9D7C}"/>
                  </a:ext>
                </a:extLst>
              </p:cNvPr>
              <p:cNvSpPr/>
              <p:nvPr/>
            </p:nvSpPr>
            <p:spPr>
              <a:xfrm flipV="1">
                <a:off x="8165288" y="1764405"/>
                <a:ext cx="184903" cy="42062"/>
              </a:xfrm>
              <a:custGeom>
                <a:avLst/>
                <a:gdLst>
                  <a:gd name="connsiteX0" fmla="*/ -342 w 184903"/>
                  <a:gd name="connsiteY0" fmla="*/ 34142 h 42062"/>
                  <a:gd name="connsiteX1" fmla="*/ 102048 w 184903"/>
                  <a:gd name="connsiteY1" fmla="*/ 31443 h 42062"/>
                  <a:gd name="connsiteX2" fmla="*/ 177689 w 184903"/>
                  <a:gd name="connsiteY2" fmla="*/ 38701 h 42062"/>
                  <a:gd name="connsiteX3" fmla="*/ 180438 w 184903"/>
                  <a:gd name="connsiteY3" fmla="*/ 4694 h 42062"/>
                  <a:gd name="connsiteX4" fmla="*/ 102752 w 184903"/>
                  <a:gd name="connsiteY4" fmla="*/ -3117 h 42062"/>
                  <a:gd name="connsiteX5" fmla="*/ 67404 w 184903"/>
                  <a:gd name="connsiteY5" fmla="*/ -3234 h 42062"/>
                  <a:gd name="connsiteX6" fmla="*/ -4466 w 184903"/>
                  <a:gd name="connsiteY6" fmla="*/ 1241 h 42062"/>
                  <a:gd name="connsiteX7" fmla="*/ -342 w 184903"/>
                  <a:gd name="connsiteY7" fmla="*/ 34142 h 42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4903" h="42062">
                    <a:moveTo>
                      <a:pt x="-342" y="34142"/>
                    </a:moveTo>
                    <a:cubicBezTo>
                      <a:pt x="30866" y="31175"/>
                      <a:pt x="65041" y="30572"/>
                      <a:pt x="102048" y="31443"/>
                    </a:cubicBezTo>
                    <a:cubicBezTo>
                      <a:pt x="130591" y="32114"/>
                      <a:pt x="156202" y="35098"/>
                      <a:pt x="177689" y="38701"/>
                    </a:cubicBezTo>
                    <a:cubicBezTo>
                      <a:pt x="177001" y="27304"/>
                      <a:pt x="178510" y="15973"/>
                      <a:pt x="180438" y="4694"/>
                    </a:cubicBezTo>
                    <a:cubicBezTo>
                      <a:pt x="158531" y="755"/>
                      <a:pt x="132385" y="-2430"/>
                      <a:pt x="102752" y="-3117"/>
                    </a:cubicBezTo>
                    <a:cubicBezTo>
                      <a:pt x="90684" y="-3401"/>
                      <a:pt x="78902" y="-3435"/>
                      <a:pt x="67404" y="-3234"/>
                    </a:cubicBezTo>
                    <a:cubicBezTo>
                      <a:pt x="41610" y="-2748"/>
                      <a:pt x="17843" y="-1340"/>
                      <a:pt x="-4466" y="1241"/>
                    </a:cubicBezTo>
                    <a:cubicBezTo>
                      <a:pt x="-2018" y="12035"/>
                      <a:pt x="-560" y="22996"/>
                      <a:pt x="-342" y="34142"/>
                    </a:cubicBezTo>
                  </a:path>
                </a:pathLst>
              </a:custGeom>
              <a:solidFill>
                <a:srgbClr val="161414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061E444-97A7-3EB8-E7BC-F2DA6FBE56C7}"/>
                  </a:ext>
                </a:extLst>
              </p:cNvPr>
              <p:cNvSpPr/>
              <p:nvPr/>
            </p:nvSpPr>
            <p:spPr>
              <a:xfrm flipV="1">
                <a:off x="8076866" y="1752547"/>
                <a:ext cx="72064" cy="46585"/>
              </a:xfrm>
              <a:custGeom>
                <a:avLst/>
                <a:gdLst>
                  <a:gd name="connsiteX0" fmla="*/ -3391 w 72064"/>
                  <a:gd name="connsiteY0" fmla="*/ 29633 h 46585"/>
                  <a:gd name="connsiteX1" fmla="*/ 7402 w 72064"/>
                  <a:gd name="connsiteY1" fmla="*/ 42622 h 46585"/>
                  <a:gd name="connsiteX2" fmla="*/ 67673 w 72064"/>
                  <a:gd name="connsiteY2" fmla="*/ 29080 h 46585"/>
                  <a:gd name="connsiteX3" fmla="*/ 63734 w 72064"/>
                  <a:gd name="connsiteY3" fmla="*/ -3368 h 46585"/>
                  <a:gd name="connsiteX4" fmla="*/ 463 w 72064"/>
                  <a:gd name="connsiteY4" fmla="*/ 12487 h 46585"/>
                  <a:gd name="connsiteX5" fmla="*/ -3391 w 72064"/>
                  <a:gd name="connsiteY5" fmla="*/ 29633 h 46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064" h="46585">
                    <a:moveTo>
                      <a:pt x="-3391" y="29633"/>
                    </a:moveTo>
                    <a:cubicBezTo>
                      <a:pt x="-1800" y="37980"/>
                      <a:pt x="-810" y="45405"/>
                      <a:pt x="7402" y="42622"/>
                    </a:cubicBezTo>
                    <a:cubicBezTo>
                      <a:pt x="25788" y="36455"/>
                      <a:pt x="45918" y="32063"/>
                      <a:pt x="67673" y="29080"/>
                    </a:cubicBezTo>
                    <a:cubicBezTo>
                      <a:pt x="66952" y="18203"/>
                      <a:pt x="65343" y="7408"/>
                      <a:pt x="63734" y="-3368"/>
                    </a:cubicBezTo>
                    <a:cubicBezTo>
                      <a:pt x="41141" y="202"/>
                      <a:pt x="20107" y="5263"/>
                      <a:pt x="463" y="12487"/>
                    </a:cubicBezTo>
                    <a:cubicBezTo>
                      <a:pt x="-5269" y="14582"/>
                      <a:pt x="-5000" y="21186"/>
                      <a:pt x="-3391" y="29633"/>
                    </a:cubicBezTo>
                  </a:path>
                </a:pathLst>
              </a:custGeom>
              <a:solidFill>
                <a:srgbClr val="161414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D421595-C654-9A28-935B-A3D2D54F6B3B}"/>
                  </a:ext>
                </a:extLst>
              </p:cNvPr>
              <p:cNvSpPr/>
              <p:nvPr/>
            </p:nvSpPr>
            <p:spPr>
              <a:xfrm flipV="1">
                <a:off x="8219861" y="1766248"/>
                <a:ext cx="73378" cy="44784"/>
              </a:xfrm>
              <a:custGeom>
                <a:avLst/>
                <a:gdLst>
                  <a:gd name="connsiteX0" fmla="*/ 8524 w 73378"/>
                  <a:gd name="connsiteY0" fmla="*/ 33513 h 44784"/>
                  <a:gd name="connsiteX1" fmla="*/ 56477 w 73378"/>
                  <a:gd name="connsiteY1" fmla="*/ 33832 h 44784"/>
                  <a:gd name="connsiteX2" fmla="*/ 55991 w 73378"/>
                  <a:gd name="connsiteY2" fmla="*/ 6663 h 44784"/>
                  <a:gd name="connsiteX3" fmla="*/ 7988 w 73378"/>
                  <a:gd name="connsiteY3" fmla="*/ 4233 h 44784"/>
                  <a:gd name="connsiteX4" fmla="*/ -3643 w 73378"/>
                  <a:gd name="connsiteY4" fmla="*/ 40939 h 44784"/>
                  <a:gd name="connsiteX5" fmla="*/ -4465 w 73378"/>
                  <a:gd name="connsiteY5" fmla="*/ -3360 h 44784"/>
                  <a:gd name="connsiteX6" fmla="*/ 68159 w 73378"/>
                  <a:gd name="connsiteY6" fmla="*/ 311 h 44784"/>
                  <a:gd name="connsiteX7" fmla="*/ 68913 w 73378"/>
                  <a:gd name="connsiteY7" fmla="*/ 41425 h 44784"/>
                  <a:gd name="connsiteX8" fmla="*/ -3643 w 73378"/>
                  <a:gd name="connsiteY8" fmla="*/ 40939 h 4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378" h="44784">
                    <a:moveTo>
                      <a:pt x="8524" y="33513"/>
                    </a:moveTo>
                    <a:lnTo>
                      <a:pt x="56477" y="33832"/>
                    </a:lnTo>
                    <a:lnTo>
                      <a:pt x="55991" y="6663"/>
                    </a:lnTo>
                    <a:lnTo>
                      <a:pt x="7988" y="4233"/>
                    </a:lnTo>
                    <a:close/>
                    <a:moveTo>
                      <a:pt x="-3643" y="40939"/>
                    </a:moveTo>
                    <a:lnTo>
                      <a:pt x="-4465" y="-3360"/>
                    </a:lnTo>
                    <a:lnTo>
                      <a:pt x="68159" y="311"/>
                    </a:lnTo>
                    <a:lnTo>
                      <a:pt x="68913" y="41425"/>
                    </a:lnTo>
                    <a:lnTo>
                      <a:pt x="-3643" y="40939"/>
                    </a:lnTo>
                  </a:path>
                </a:pathLst>
              </a:custGeom>
              <a:solidFill>
                <a:srgbClr val="9FA2A1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8D2EB584-9A91-A8AB-1137-384D1ED6668C}"/>
                  </a:ext>
                </a:extLst>
              </p:cNvPr>
              <p:cNvSpPr/>
              <p:nvPr/>
            </p:nvSpPr>
            <p:spPr>
              <a:xfrm flipV="1">
                <a:off x="8173300" y="1160873"/>
                <a:ext cx="54454" cy="58829"/>
              </a:xfrm>
              <a:custGeom>
                <a:avLst/>
                <a:gdLst>
                  <a:gd name="connsiteX0" fmla="*/ 50019 w 54454"/>
                  <a:gd name="connsiteY0" fmla="*/ -3764 h 58829"/>
                  <a:gd name="connsiteX1" fmla="*/ 33091 w 54454"/>
                  <a:gd name="connsiteY1" fmla="*/ 55065 h 58829"/>
                  <a:gd name="connsiteX2" fmla="*/ -4436 w 54454"/>
                  <a:gd name="connsiteY2" fmla="*/ 37869 h 58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454" h="58829">
                    <a:moveTo>
                      <a:pt x="50019" y="-3764"/>
                    </a:moveTo>
                    <a:lnTo>
                      <a:pt x="33091" y="55065"/>
                    </a:lnTo>
                    <a:lnTo>
                      <a:pt x="-4436" y="37869"/>
                    </a:lnTo>
                    <a:close/>
                  </a:path>
                </a:pathLst>
              </a:custGeom>
              <a:solidFill>
                <a:srgbClr val="D0BEBB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07B554-60B7-AAA2-F140-AF691E4E5366}"/>
                  </a:ext>
                </a:extLst>
              </p:cNvPr>
              <p:cNvSpPr/>
              <p:nvPr/>
            </p:nvSpPr>
            <p:spPr>
              <a:xfrm flipV="1">
                <a:off x="8227755" y="1165985"/>
                <a:ext cx="30722" cy="53717"/>
              </a:xfrm>
              <a:custGeom>
                <a:avLst/>
                <a:gdLst>
                  <a:gd name="connsiteX0" fmla="*/ 370 w 30722"/>
                  <a:gd name="connsiteY0" fmla="*/ 49955 h 53717"/>
                  <a:gd name="connsiteX1" fmla="*/ -4458 w 30722"/>
                  <a:gd name="connsiteY1" fmla="*/ -3763 h 53717"/>
                  <a:gd name="connsiteX2" fmla="*/ 26264 w 30722"/>
                  <a:gd name="connsiteY2" fmla="*/ 34267 h 5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722" h="53717">
                    <a:moveTo>
                      <a:pt x="370" y="49955"/>
                    </a:moveTo>
                    <a:lnTo>
                      <a:pt x="-4458" y="-3763"/>
                    </a:lnTo>
                    <a:lnTo>
                      <a:pt x="26264" y="34267"/>
                    </a:lnTo>
                    <a:close/>
                  </a:path>
                </a:pathLst>
              </a:custGeom>
              <a:solidFill>
                <a:srgbClr val="D0BEBB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FB2BAD1-F004-C3D7-E7D8-1023EBD7B879}"/>
                  </a:ext>
                </a:extLst>
              </p:cNvPr>
              <p:cNvSpPr/>
              <p:nvPr/>
            </p:nvSpPr>
            <p:spPr>
              <a:xfrm flipV="1">
                <a:off x="8188553" y="1181422"/>
                <a:ext cx="128888" cy="521270"/>
              </a:xfrm>
              <a:custGeom>
                <a:avLst/>
                <a:gdLst>
                  <a:gd name="connsiteX0" fmla="*/ 6766 w 128888"/>
                  <a:gd name="connsiteY0" fmla="*/ 517676 h 521270"/>
                  <a:gd name="connsiteX1" fmla="*/ 50863 w 128888"/>
                  <a:gd name="connsiteY1" fmla="*/ 516051 h 521270"/>
                  <a:gd name="connsiteX2" fmla="*/ 71612 w 128888"/>
                  <a:gd name="connsiteY2" fmla="*/ 491429 h 521270"/>
                  <a:gd name="connsiteX3" fmla="*/ 53310 w 128888"/>
                  <a:gd name="connsiteY3" fmla="*/ 465233 h 521270"/>
                  <a:gd name="connsiteX4" fmla="*/ 124425 w 128888"/>
                  <a:gd name="connsiteY4" fmla="*/ 51414 h 521270"/>
                  <a:gd name="connsiteX5" fmla="*/ 69736 w 128888"/>
                  <a:gd name="connsiteY5" fmla="*/ -3594 h 521270"/>
                  <a:gd name="connsiteX6" fmla="*/ 2828 w 128888"/>
                  <a:gd name="connsiteY6" fmla="*/ 44173 h 521270"/>
                  <a:gd name="connsiteX7" fmla="*/ 18213 w 128888"/>
                  <a:gd name="connsiteY7" fmla="*/ 462232 h 521270"/>
                  <a:gd name="connsiteX8" fmla="*/ -4463 w 128888"/>
                  <a:gd name="connsiteY8" fmla="*/ 494614 h 521270"/>
                  <a:gd name="connsiteX9" fmla="*/ 6766 w 128888"/>
                  <a:gd name="connsiteY9" fmla="*/ 517676 h 521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888" h="521270">
                    <a:moveTo>
                      <a:pt x="6766" y="517676"/>
                    </a:moveTo>
                    <a:cubicBezTo>
                      <a:pt x="6766" y="517676"/>
                      <a:pt x="25957" y="513168"/>
                      <a:pt x="50863" y="516051"/>
                    </a:cubicBezTo>
                    <a:lnTo>
                      <a:pt x="71612" y="491429"/>
                    </a:lnTo>
                    <a:lnTo>
                      <a:pt x="53310" y="465233"/>
                    </a:lnTo>
                    <a:lnTo>
                      <a:pt x="124425" y="51414"/>
                    </a:lnTo>
                    <a:lnTo>
                      <a:pt x="69736" y="-3594"/>
                    </a:lnTo>
                    <a:lnTo>
                      <a:pt x="2828" y="44173"/>
                    </a:lnTo>
                    <a:lnTo>
                      <a:pt x="18213" y="462232"/>
                    </a:lnTo>
                    <a:lnTo>
                      <a:pt x="-4463" y="494614"/>
                    </a:lnTo>
                    <a:lnTo>
                      <a:pt x="6766" y="517676"/>
                    </a:lnTo>
                  </a:path>
                </a:pathLst>
              </a:custGeom>
              <a:solidFill>
                <a:srgbClr val="172D36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75E29CC-C8F1-0911-E0F4-226C0BDD22D5}"/>
                  </a:ext>
                </a:extLst>
              </p:cNvPr>
              <p:cNvSpPr/>
              <p:nvPr/>
            </p:nvSpPr>
            <p:spPr>
              <a:xfrm flipV="1">
                <a:off x="8232583" y="1125458"/>
                <a:ext cx="84674" cy="98987"/>
              </a:xfrm>
              <a:custGeom>
                <a:avLst/>
                <a:gdLst>
                  <a:gd name="connsiteX0" fmla="*/ 80200 w 84674"/>
                  <a:gd name="connsiteY0" fmla="*/ 58223 h 98987"/>
                  <a:gd name="connsiteX1" fmla="*/ 34242 w 84674"/>
                  <a:gd name="connsiteY1" fmla="*/ -3775 h 98987"/>
                  <a:gd name="connsiteX2" fmla="*/ -4475 w 84674"/>
                  <a:gd name="connsiteY2" fmla="*/ 54686 h 98987"/>
                  <a:gd name="connsiteX3" fmla="*/ 56417 w 84674"/>
                  <a:gd name="connsiteY3" fmla="*/ 95213 h 98987"/>
                  <a:gd name="connsiteX4" fmla="*/ 80200 w 84674"/>
                  <a:gd name="connsiteY4" fmla="*/ 58223 h 98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74" h="98987">
                    <a:moveTo>
                      <a:pt x="80200" y="58223"/>
                    </a:moveTo>
                    <a:lnTo>
                      <a:pt x="34242" y="-3775"/>
                    </a:lnTo>
                    <a:lnTo>
                      <a:pt x="-4475" y="54686"/>
                    </a:lnTo>
                    <a:lnTo>
                      <a:pt x="56417" y="95213"/>
                    </a:lnTo>
                    <a:lnTo>
                      <a:pt x="80200" y="58223"/>
                    </a:lnTo>
                  </a:path>
                </a:pathLst>
              </a:custGeom>
              <a:solidFill>
                <a:srgbClr val="D0EBEA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15F72C-5A6F-13D9-2048-A40E6C37BCF5}"/>
                  </a:ext>
                </a:extLst>
              </p:cNvPr>
              <p:cNvSpPr/>
              <p:nvPr/>
            </p:nvSpPr>
            <p:spPr>
              <a:xfrm flipV="1">
                <a:off x="8120119" y="1117279"/>
                <a:ext cx="90708" cy="103748"/>
              </a:xfrm>
              <a:custGeom>
                <a:avLst/>
                <a:gdLst>
                  <a:gd name="connsiteX0" fmla="*/ -4418 w 90708"/>
                  <a:gd name="connsiteY0" fmla="*/ 63046 h 103748"/>
                  <a:gd name="connsiteX1" fmla="*/ 53959 w 90708"/>
                  <a:gd name="connsiteY1" fmla="*/ -3779 h 103748"/>
                  <a:gd name="connsiteX2" fmla="*/ 86290 w 90708"/>
                  <a:gd name="connsiteY2" fmla="*/ 56375 h 103748"/>
                  <a:gd name="connsiteX3" fmla="*/ 19013 w 90708"/>
                  <a:gd name="connsiteY3" fmla="*/ 99970 h 103748"/>
                  <a:gd name="connsiteX4" fmla="*/ -4418 w 90708"/>
                  <a:gd name="connsiteY4" fmla="*/ 63046 h 103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08" h="103748">
                    <a:moveTo>
                      <a:pt x="-4418" y="63046"/>
                    </a:moveTo>
                    <a:lnTo>
                      <a:pt x="53959" y="-3779"/>
                    </a:lnTo>
                    <a:lnTo>
                      <a:pt x="86290" y="56375"/>
                    </a:lnTo>
                    <a:lnTo>
                      <a:pt x="19013" y="99970"/>
                    </a:lnTo>
                    <a:lnTo>
                      <a:pt x="-4418" y="63046"/>
                    </a:lnTo>
                  </a:path>
                </a:pathLst>
              </a:custGeom>
              <a:solidFill>
                <a:srgbClr val="D0EBEA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DE4D510-AC59-5977-7D2E-192963509DF6}"/>
                  </a:ext>
                </a:extLst>
              </p:cNvPr>
              <p:cNvSpPr/>
              <p:nvPr/>
            </p:nvSpPr>
            <p:spPr>
              <a:xfrm flipV="1">
                <a:off x="8021105" y="622244"/>
                <a:ext cx="351695" cy="491214"/>
              </a:xfrm>
              <a:custGeom>
                <a:avLst/>
                <a:gdLst>
                  <a:gd name="connsiteX0" fmla="*/ 153258 w 351695"/>
                  <a:gd name="connsiteY0" fmla="*/ 478890 h 491214"/>
                  <a:gd name="connsiteX1" fmla="*/ 50113 w 351695"/>
                  <a:gd name="connsiteY1" fmla="*/ 381897 h 491214"/>
                  <a:gd name="connsiteX2" fmla="*/ 55494 w 351695"/>
                  <a:gd name="connsiteY2" fmla="*/ 258707 h 491214"/>
                  <a:gd name="connsiteX3" fmla="*/ 12067 w 351695"/>
                  <a:gd name="connsiteY3" fmla="*/ 270557 h 491214"/>
                  <a:gd name="connsiteX4" fmla="*/ 57505 w 351695"/>
                  <a:gd name="connsiteY4" fmla="*/ 151288 h 491214"/>
                  <a:gd name="connsiteX5" fmla="*/ 67042 w 351695"/>
                  <a:gd name="connsiteY5" fmla="*/ 86257 h 491214"/>
                  <a:gd name="connsiteX6" fmla="*/ 210244 w 351695"/>
                  <a:gd name="connsiteY6" fmla="*/ -3043 h 491214"/>
                  <a:gd name="connsiteX7" fmla="*/ 345737 w 351695"/>
                  <a:gd name="connsiteY7" fmla="*/ 100118 h 491214"/>
                  <a:gd name="connsiteX8" fmla="*/ 347262 w 351695"/>
                  <a:gd name="connsiteY8" fmla="*/ 401909 h 491214"/>
                  <a:gd name="connsiteX9" fmla="*/ 153258 w 351695"/>
                  <a:gd name="connsiteY9" fmla="*/ 478890 h 491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1695" h="491214">
                    <a:moveTo>
                      <a:pt x="153258" y="478890"/>
                    </a:moveTo>
                    <a:cubicBezTo>
                      <a:pt x="47265" y="454722"/>
                      <a:pt x="50113" y="381897"/>
                      <a:pt x="50113" y="381897"/>
                    </a:cubicBezTo>
                    <a:cubicBezTo>
                      <a:pt x="50113" y="381897"/>
                      <a:pt x="53399" y="325682"/>
                      <a:pt x="55494" y="258707"/>
                    </a:cubicBezTo>
                    <a:cubicBezTo>
                      <a:pt x="45689" y="272216"/>
                      <a:pt x="29096" y="277848"/>
                      <a:pt x="12067" y="270557"/>
                    </a:cubicBezTo>
                    <a:cubicBezTo>
                      <a:pt x="-24018" y="255120"/>
                      <a:pt x="2648" y="141450"/>
                      <a:pt x="57505" y="151288"/>
                    </a:cubicBezTo>
                    <a:cubicBezTo>
                      <a:pt x="59869" y="119544"/>
                      <a:pt x="62970" y="94822"/>
                      <a:pt x="67042" y="86257"/>
                    </a:cubicBezTo>
                    <a:cubicBezTo>
                      <a:pt x="82445" y="53926"/>
                      <a:pt x="150192" y="4650"/>
                      <a:pt x="210244" y="-3043"/>
                    </a:cubicBezTo>
                    <a:cubicBezTo>
                      <a:pt x="270297" y="-10736"/>
                      <a:pt x="345737" y="29288"/>
                      <a:pt x="345737" y="100118"/>
                    </a:cubicBezTo>
                    <a:cubicBezTo>
                      <a:pt x="345737" y="170948"/>
                      <a:pt x="347262" y="401909"/>
                      <a:pt x="347262" y="401909"/>
                    </a:cubicBezTo>
                    <a:cubicBezTo>
                      <a:pt x="347262" y="401909"/>
                      <a:pt x="328792" y="518914"/>
                      <a:pt x="153258" y="478890"/>
                    </a:cubicBezTo>
                  </a:path>
                </a:pathLst>
              </a:custGeom>
              <a:solidFill>
                <a:srgbClr val="F9AA8F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82F67C5-D387-C98F-8844-3B87B5FAA01C}"/>
                  </a:ext>
                </a:extLst>
              </p:cNvPr>
              <p:cNvSpPr/>
              <p:nvPr/>
            </p:nvSpPr>
            <p:spPr>
              <a:xfrm flipV="1">
                <a:off x="8276579" y="835367"/>
                <a:ext cx="54739" cy="133949"/>
              </a:xfrm>
              <a:custGeom>
                <a:avLst/>
                <a:gdLst>
                  <a:gd name="connsiteX0" fmla="*/ -4490 w 54739"/>
                  <a:gd name="connsiteY0" fmla="*/ 129991 h 133949"/>
                  <a:gd name="connsiteX1" fmla="*/ 17936 w 54739"/>
                  <a:gd name="connsiteY1" fmla="*/ 72050 h 133949"/>
                  <a:gd name="connsiteX2" fmla="*/ 48121 w 54739"/>
                  <a:gd name="connsiteY2" fmla="*/ 19589 h 133949"/>
                  <a:gd name="connsiteX3" fmla="*/ 50250 w 54739"/>
                  <a:gd name="connsiteY3" fmla="*/ 17293 h 133949"/>
                  <a:gd name="connsiteX4" fmla="*/ 48088 w 54739"/>
                  <a:gd name="connsiteY4" fmla="*/ 15584 h 133949"/>
                  <a:gd name="connsiteX5" fmla="*/ 21690 w 54739"/>
                  <a:gd name="connsiteY5" fmla="*/ -3959 h 133949"/>
                  <a:gd name="connsiteX6" fmla="*/ 44552 w 54739"/>
                  <a:gd name="connsiteY6" fmla="*/ 19606 h 133949"/>
                  <a:gd name="connsiteX7" fmla="*/ 44518 w 54739"/>
                  <a:gd name="connsiteY7" fmla="*/ 15600 h 133949"/>
                  <a:gd name="connsiteX8" fmla="*/ 24589 w 54739"/>
                  <a:gd name="connsiteY8" fmla="*/ 40691 h 133949"/>
                  <a:gd name="connsiteX9" fmla="*/ 11148 w 54739"/>
                  <a:gd name="connsiteY9" fmla="*/ 69301 h 133949"/>
                  <a:gd name="connsiteX10" fmla="*/ -4490 w 54739"/>
                  <a:gd name="connsiteY10" fmla="*/ 129991 h 133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739" h="133949">
                    <a:moveTo>
                      <a:pt x="-4490" y="129991"/>
                    </a:moveTo>
                    <a:cubicBezTo>
                      <a:pt x="2834" y="110415"/>
                      <a:pt x="10092" y="91073"/>
                      <a:pt x="17936" y="72050"/>
                    </a:cubicBezTo>
                    <a:cubicBezTo>
                      <a:pt x="26265" y="53396"/>
                      <a:pt x="34546" y="34238"/>
                      <a:pt x="48121" y="19589"/>
                    </a:cubicBezTo>
                    <a:lnTo>
                      <a:pt x="50250" y="17293"/>
                    </a:lnTo>
                    <a:lnTo>
                      <a:pt x="48088" y="15584"/>
                    </a:lnTo>
                    <a:cubicBezTo>
                      <a:pt x="39523" y="8779"/>
                      <a:pt x="30775" y="2225"/>
                      <a:pt x="21690" y="-3959"/>
                    </a:cubicBezTo>
                    <a:cubicBezTo>
                      <a:pt x="29032" y="4203"/>
                      <a:pt x="36675" y="12030"/>
                      <a:pt x="44552" y="19606"/>
                    </a:cubicBezTo>
                    <a:lnTo>
                      <a:pt x="44518" y="15600"/>
                    </a:lnTo>
                    <a:cubicBezTo>
                      <a:pt x="35920" y="22489"/>
                      <a:pt x="29970" y="31607"/>
                      <a:pt x="24589" y="40691"/>
                    </a:cubicBezTo>
                    <a:cubicBezTo>
                      <a:pt x="19076" y="49792"/>
                      <a:pt x="14785" y="59463"/>
                      <a:pt x="11148" y="69301"/>
                    </a:cubicBezTo>
                    <a:cubicBezTo>
                      <a:pt x="3472" y="88861"/>
                      <a:pt x="-1674" y="109275"/>
                      <a:pt x="-4490" y="129991"/>
                    </a:cubicBezTo>
                  </a:path>
                </a:pathLst>
              </a:custGeom>
              <a:solidFill>
                <a:srgbClr val="CF8D7C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2ABF29C-DA8D-7AE7-CF66-28A74DE7478E}"/>
                  </a:ext>
                </a:extLst>
              </p:cNvPr>
              <p:cNvSpPr/>
              <p:nvPr/>
            </p:nvSpPr>
            <p:spPr>
              <a:xfrm flipV="1">
                <a:off x="8154176" y="761657"/>
                <a:ext cx="83132" cy="32143"/>
              </a:xfrm>
              <a:custGeom>
                <a:avLst/>
                <a:gdLst>
                  <a:gd name="connsiteX0" fmla="*/ 78699 w 83132"/>
                  <a:gd name="connsiteY0" fmla="*/ 8276 h 32143"/>
                  <a:gd name="connsiteX1" fmla="*/ 34049 w 83132"/>
                  <a:gd name="connsiteY1" fmla="*/ 12247 h 32143"/>
                  <a:gd name="connsiteX2" fmla="*/ 14740 w 83132"/>
                  <a:gd name="connsiteY2" fmla="*/ 7940 h 32143"/>
                  <a:gd name="connsiteX3" fmla="*/ -4434 w 83132"/>
                  <a:gd name="connsiteY3" fmla="*/ -4043 h 32143"/>
                  <a:gd name="connsiteX4" fmla="*/ 8053 w 83132"/>
                  <a:gd name="connsiteY4" fmla="*/ 18332 h 32143"/>
                  <a:gd name="connsiteX5" fmla="*/ 33194 w 83132"/>
                  <a:gd name="connsiteY5" fmla="*/ 28070 h 32143"/>
                  <a:gd name="connsiteX6" fmla="*/ 58586 w 83132"/>
                  <a:gd name="connsiteY6" fmla="*/ 23142 h 32143"/>
                  <a:gd name="connsiteX7" fmla="*/ 78699 w 83132"/>
                  <a:gd name="connsiteY7" fmla="*/ 8276 h 32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32" h="32143">
                    <a:moveTo>
                      <a:pt x="78699" y="8276"/>
                    </a:moveTo>
                    <a:cubicBezTo>
                      <a:pt x="62055" y="10186"/>
                      <a:pt x="47676" y="12968"/>
                      <a:pt x="34049" y="12247"/>
                    </a:cubicBezTo>
                    <a:cubicBezTo>
                      <a:pt x="27294" y="11946"/>
                      <a:pt x="21059" y="10421"/>
                      <a:pt x="14740" y="7940"/>
                    </a:cubicBezTo>
                    <a:cubicBezTo>
                      <a:pt x="8204" y="5560"/>
                      <a:pt x="2723" y="817"/>
                      <a:pt x="-4434" y="-4043"/>
                    </a:cubicBezTo>
                    <a:cubicBezTo>
                      <a:pt x="-3025" y="4102"/>
                      <a:pt x="746" y="12734"/>
                      <a:pt x="8053" y="18332"/>
                    </a:cubicBezTo>
                    <a:cubicBezTo>
                      <a:pt x="14992" y="24299"/>
                      <a:pt x="24227" y="27433"/>
                      <a:pt x="33194" y="28070"/>
                    </a:cubicBezTo>
                    <a:cubicBezTo>
                      <a:pt x="42195" y="28355"/>
                      <a:pt x="50843" y="26595"/>
                      <a:pt x="58586" y="23142"/>
                    </a:cubicBezTo>
                    <a:cubicBezTo>
                      <a:pt x="66313" y="19740"/>
                      <a:pt x="73402" y="15014"/>
                      <a:pt x="78699" y="8276"/>
                    </a:cubicBezTo>
                  </a:path>
                </a:pathLst>
              </a:custGeom>
              <a:solidFill>
                <a:srgbClr val="56312A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C02C5D-A73D-A334-F480-40A18B1FACFB}"/>
                  </a:ext>
                </a:extLst>
              </p:cNvPr>
              <p:cNvSpPr/>
              <p:nvPr/>
            </p:nvSpPr>
            <p:spPr>
              <a:xfrm flipV="1">
                <a:off x="8300446" y="762587"/>
                <a:ext cx="66204" cy="31212"/>
              </a:xfrm>
              <a:custGeom>
                <a:avLst/>
                <a:gdLst>
                  <a:gd name="connsiteX0" fmla="*/ -4505 w 66204"/>
                  <a:gd name="connsiteY0" fmla="*/ 8276 h 31212"/>
                  <a:gd name="connsiteX1" fmla="*/ 11283 w 66204"/>
                  <a:gd name="connsiteY1" fmla="*/ 22489 h 31212"/>
                  <a:gd name="connsiteX2" fmla="*/ 33307 w 66204"/>
                  <a:gd name="connsiteY2" fmla="*/ 27047 h 31212"/>
                  <a:gd name="connsiteX3" fmla="*/ 53989 w 66204"/>
                  <a:gd name="connsiteY3" fmla="*/ 16153 h 31212"/>
                  <a:gd name="connsiteX4" fmla="*/ 61699 w 66204"/>
                  <a:gd name="connsiteY4" fmla="*/ -4043 h 31212"/>
                  <a:gd name="connsiteX5" fmla="*/ 46666 w 66204"/>
                  <a:gd name="connsiteY5" fmla="*/ 7907 h 31212"/>
                  <a:gd name="connsiteX6" fmla="*/ 31849 w 66204"/>
                  <a:gd name="connsiteY6" fmla="*/ 12969 h 31212"/>
                  <a:gd name="connsiteX7" fmla="*/ -4505 w 66204"/>
                  <a:gd name="connsiteY7" fmla="*/ 8276 h 3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204" h="31212">
                    <a:moveTo>
                      <a:pt x="-4505" y="8276"/>
                    </a:moveTo>
                    <a:cubicBezTo>
                      <a:pt x="-750" y="14528"/>
                      <a:pt x="4881" y="19137"/>
                      <a:pt x="11283" y="22489"/>
                    </a:cubicBezTo>
                    <a:cubicBezTo>
                      <a:pt x="17703" y="25891"/>
                      <a:pt x="25329" y="27668"/>
                      <a:pt x="33307" y="27047"/>
                    </a:cubicBezTo>
                    <a:cubicBezTo>
                      <a:pt x="41268" y="26327"/>
                      <a:pt x="49180" y="22187"/>
                      <a:pt x="53989" y="16153"/>
                    </a:cubicBezTo>
                    <a:cubicBezTo>
                      <a:pt x="59219" y="10388"/>
                      <a:pt x="61365" y="3029"/>
                      <a:pt x="61699" y="-4043"/>
                    </a:cubicBezTo>
                    <a:cubicBezTo>
                      <a:pt x="56017" y="582"/>
                      <a:pt x="51694" y="5108"/>
                      <a:pt x="46666" y="7907"/>
                    </a:cubicBezTo>
                    <a:cubicBezTo>
                      <a:pt x="41838" y="10807"/>
                      <a:pt x="37129" y="12684"/>
                      <a:pt x="31849" y="12969"/>
                    </a:cubicBezTo>
                    <a:cubicBezTo>
                      <a:pt x="21273" y="14109"/>
                      <a:pt x="9390" y="11024"/>
                      <a:pt x="-4505" y="8276"/>
                    </a:cubicBezTo>
                  </a:path>
                </a:pathLst>
              </a:custGeom>
              <a:solidFill>
                <a:srgbClr val="56312A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1B4A28E-D9A8-1386-A620-23B63D20B6FA}"/>
                  </a:ext>
                </a:extLst>
              </p:cNvPr>
              <p:cNvSpPr/>
              <p:nvPr/>
            </p:nvSpPr>
            <p:spPr>
              <a:xfrm flipV="1">
                <a:off x="8176300" y="971831"/>
                <a:ext cx="132743" cy="40903"/>
              </a:xfrm>
              <a:custGeom>
                <a:avLst/>
                <a:gdLst>
                  <a:gd name="connsiteX0" fmla="*/ -4458 w 132743"/>
                  <a:gd name="connsiteY0" fmla="*/ 37005 h 40903"/>
                  <a:gd name="connsiteX1" fmla="*/ 128285 w 132743"/>
                  <a:gd name="connsiteY1" fmla="*/ 17563 h 40903"/>
                  <a:gd name="connsiteX2" fmla="*/ -4458 w 132743"/>
                  <a:gd name="connsiteY2" fmla="*/ 37005 h 40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743" h="40903">
                    <a:moveTo>
                      <a:pt x="-4458" y="37005"/>
                    </a:moveTo>
                    <a:lnTo>
                      <a:pt x="128285" y="17563"/>
                    </a:lnTo>
                    <a:cubicBezTo>
                      <a:pt x="128285" y="17563"/>
                      <a:pt x="51724" y="-41836"/>
                      <a:pt x="-4458" y="37005"/>
                    </a:cubicBezTo>
                  </a:path>
                </a:pathLst>
              </a:custGeom>
              <a:solidFill>
                <a:srgbClr val="FFFFFF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734F40F-2FAA-E4E4-AFDE-1B7626DAE7C2}"/>
                  </a:ext>
                </a:extLst>
              </p:cNvPr>
              <p:cNvSpPr/>
              <p:nvPr/>
            </p:nvSpPr>
            <p:spPr>
              <a:xfrm flipV="1">
                <a:off x="8003281" y="501450"/>
                <a:ext cx="391090" cy="395511"/>
              </a:xfrm>
              <a:custGeom>
                <a:avLst/>
                <a:gdLst>
                  <a:gd name="connsiteX0" fmla="*/ 40986 w 391090"/>
                  <a:gd name="connsiteY0" fmla="*/ 57498 h 395511"/>
                  <a:gd name="connsiteX1" fmla="*/ 30980 w 391090"/>
                  <a:gd name="connsiteY1" fmla="*/ 192991 h 395511"/>
                  <a:gd name="connsiteX2" fmla="*/ -4435 w 391090"/>
                  <a:gd name="connsiteY2" fmla="*/ 203768 h 395511"/>
                  <a:gd name="connsiteX3" fmla="*/ 135683 w 391090"/>
                  <a:gd name="connsiteY3" fmla="*/ 342345 h 395511"/>
                  <a:gd name="connsiteX4" fmla="*/ 46383 w 391090"/>
                  <a:gd name="connsiteY4" fmla="*/ 317723 h 395511"/>
                  <a:gd name="connsiteX5" fmla="*/ 246537 w 391090"/>
                  <a:gd name="connsiteY5" fmla="*/ 383928 h 395511"/>
                  <a:gd name="connsiteX6" fmla="*/ 338922 w 391090"/>
                  <a:gd name="connsiteY6" fmla="*/ 317723 h 395511"/>
                  <a:gd name="connsiteX7" fmla="*/ 278868 w 391090"/>
                  <a:gd name="connsiteY7" fmla="*/ 386995 h 395511"/>
                  <a:gd name="connsiteX8" fmla="*/ 386656 w 391090"/>
                  <a:gd name="connsiteY8" fmla="*/ 269989 h 395511"/>
                  <a:gd name="connsiteX9" fmla="*/ 363560 w 391090"/>
                  <a:gd name="connsiteY9" fmla="*/ 191449 h 395511"/>
                  <a:gd name="connsiteX10" fmla="*/ 285019 w 391090"/>
                  <a:gd name="connsiteY10" fmla="*/ 206081 h 395511"/>
                  <a:gd name="connsiteX11" fmla="*/ 131057 w 391090"/>
                  <a:gd name="connsiteY11" fmla="*/ 219171 h 395511"/>
                  <a:gd name="connsiteX12" fmla="*/ 113358 w 391090"/>
                  <a:gd name="connsiteY12" fmla="*/ 152179 h 395511"/>
                  <a:gd name="connsiteX13" fmla="*/ 95642 w 391090"/>
                  <a:gd name="connsiteY13" fmla="*/ 119848 h 395511"/>
                  <a:gd name="connsiteX14" fmla="*/ 94871 w 391090"/>
                  <a:gd name="connsiteY14" fmla="*/ -4096 h 395511"/>
                  <a:gd name="connsiteX15" fmla="*/ 75630 w 391090"/>
                  <a:gd name="connsiteY15" fmla="*/ -3326 h 395511"/>
                  <a:gd name="connsiteX16" fmla="*/ 73317 w 391090"/>
                  <a:gd name="connsiteY16" fmla="*/ 31319 h 395511"/>
                  <a:gd name="connsiteX17" fmla="*/ 40986 w 391090"/>
                  <a:gd name="connsiteY17" fmla="*/ 57498 h 395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91090" h="395511">
                    <a:moveTo>
                      <a:pt x="40986" y="57498"/>
                    </a:moveTo>
                    <a:cubicBezTo>
                      <a:pt x="40986" y="57498"/>
                      <a:pt x="35589" y="180672"/>
                      <a:pt x="30980" y="192991"/>
                    </a:cubicBezTo>
                    <a:cubicBezTo>
                      <a:pt x="26354" y="205310"/>
                      <a:pt x="-4435" y="203768"/>
                      <a:pt x="-4435" y="203768"/>
                    </a:cubicBezTo>
                    <a:cubicBezTo>
                      <a:pt x="-4435" y="203768"/>
                      <a:pt x="6341" y="336194"/>
                      <a:pt x="135683" y="342345"/>
                    </a:cubicBezTo>
                    <a:cubicBezTo>
                      <a:pt x="135683" y="342345"/>
                      <a:pt x="89474" y="356206"/>
                      <a:pt x="46383" y="317723"/>
                    </a:cubicBezTo>
                    <a:cubicBezTo>
                      <a:pt x="46383" y="317723"/>
                      <a:pt x="112587" y="419326"/>
                      <a:pt x="246537" y="383928"/>
                    </a:cubicBezTo>
                    <a:cubicBezTo>
                      <a:pt x="246537" y="383928"/>
                      <a:pt x="328128" y="363898"/>
                      <a:pt x="338922" y="317723"/>
                    </a:cubicBezTo>
                    <a:cubicBezTo>
                      <a:pt x="338922" y="317723"/>
                      <a:pt x="328128" y="365441"/>
                      <a:pt x="278868" y="386995"/>
                    </a:cubicBezTo>
                    <a:cubicBezTo>
                      <a:pt x="278868" y="386995"/>
                      <a:pt x="386656" y="353122"/>
                      <a:pt x="386656" y="269989"/>
                    </a:cubicBezTo>
                    <a:cubicBezTo>
                      <a:pt x="386656" y="203768"/>
                      <a:pt x="363560" y="191449"/>
                      <a:pt x="363560" y="191449"/>
                    </a:cubicBezTo>
                    <a:cubicBezTo>
                      <a:pt x="363560" y="191449"/>
                      <a:pt x="340464" y="176063"/>
                      <a:pt x="285019" y="206081"/>
                    </a:cubicBezTo>
                    <a:cubicBezTo>
                      <a:pt x="229592" y="236099"/>
                      <a:pt x="154154" y="236099"/>
                      <a:pt x="131057" y="219171"/>
                    </a:cubicBezTo>
                    <a:cubicBezTo>
                      <a:pt x="107961" y="202226"/>
                      <a:pt x="113358" y="152179"/>
                      <a:pt x="113358" y="152179"/>
                    </a:cubicBezTo>
                    <a:cubicBezTo>
                      <a:pt x="113358" y="152179"/>
                      <a:pt x="114900" y="129854"/>
                      <a:pt x="95642" y="119848"/>
                    </a:cubicBezTo>
                    <a:lnTo>
                      <a:pt x="94871" y="-4096"/>
                    </a:lnTo>
                    <a:lnTo>
                      <a:pt x="75630" y="-3326"/>
                    </a:lnTo>
                    <a:lnTo>
                      <a:pt x="73317" y="31319"/>
                    </a:lnTo>
                    <a:cubicBezTo>
                      <a:pt x="73317" y="31319"/>
                      <a:pt x="69479" y="55956"/>
                      <a:pt x="40986" y="57498"/>
                    </a:cubicBezTo>
                  </a:path>
                </a:pathLst>
              </a:custGeom>
              <a:solidFill>
                <a:srgbClr val="56312A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98745B9-82AE-1751-FCAA-5B2E920AA9A6}"/>
                  </a:ext>
                </a:extLst>
              </p:cNvPr>
              <p:cNvSpPr/>
              <p:nvPr/>
            </p:nvSpPr>
            <p:spPr>
              <a:xfrm flipV="1">
                <a:off x="8033705" y="856701"/>
                <a:ext cx="45032" cy="83566"/>
              </a:xfrm>
              <a:custGeom>
                <a:avLst/>
                <a:gdLst>
                  <a:gd name="connsiteX0" fmla="*/ 4418 w 45032"/>
                  <a:gd name="connsiteY0" fmla="*/ 77827 h 83566"/>
                  <a:gd name="connsiteX1" fmla="*/ 40671 w 45032"/>
                  <a:gd name="connsiteY1" fmla="*/ 24729 h 83566"/>
                  <a:gd name="connsiteX2" fmla="*/ 31235 w 45032"/>
                  <a:gd name="connsiteY2" fmla="*/ -3580 h 83566"/>
                  <a:gd name="connsiteX3" fmla="*/ 4418 w 45032"/>
                  <a:gd name="connsiteY3" fmla="*/ 77827 h 83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32" h="83566">
                    <a:moveTo>
                      <a:pt x="4418" y="77827"/>
                    </a:moveTo>
                    <a:cubicBezTo>
                      <a:pt x="23240" y="87346"/>
                      <a:pt x="39900" y="57060"/>
                      <a:pt x="40671" y="24729"/>
                    </a:cubicBezTo>
                    <a:cubicBezTo>
                      <a:pt x="25268" y="27025"/>
                      <a:pt x="22654" y="9091"/>
                      <a:pt x="31235" y="-3580"/>
                    </a:cubicBezTo>
                    <a:cubicBezTo>
                      <a:pt x="680" y="-10049"/>
                      <a:pt x="-15527" y="67720"/>
                      <a:pt x="4418" y="77827"/>
                    </a:cubicBezTo>
                  </a:path>
                </a:pathLst>
              </a:custGeom>
              <a:solidFill>
                <a:srgbClr val="CF8D7C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9ED99E8-318B-B9C1-12E4-773445DF1E51}"/>
                  </a:ext>
                </a:extLst>
              </p:cNvPr>
              <p:cNvSpPr/>
              <p:nvPr/>
            </p:nvSpPr>
            <p:spPr>
              <a:xfrm flipV="1">
                <a:off x="8304031" y="836992"/>
                <a:ext cx="51025" cy="49882"/>
              </a:xfrm>
              <a:custGeom>
                <a:avLst/>
                <a:gdLst>
                  <a:gd name="connsiteX0" fmla="*/ -3780 w 51025"/>
                  <a:gd name="connsiteY0" fmla="*/ 43918 h 49882"/>
                  <a:gd name="connsiteX1" fmla="*/ 6376 w 51025"/>
                  <a:gd name="connsiteY1" fmla="*/ 19163 h 49882"/>
                  <a:gd name="connsiteX2" fmla="*/ 21662 w 51025"/>
                  <a:gd name="connsiteY2" fmla="*/ 7364 h 49882"/>
                  <a:gd name="connsiteX3" fmla="*/ 36931 w 51025"/>
                  <a:gd name="connsiteY3" fmla="*/ 20270 h 49882"/>
                  <a:gd name="connsiteX4" fmla="*/ 43401 w 51025"/>
                  <a:gd name="connsiteY4" fmla="*/ 45897 h 49882"/>
                  <a:gd name="connsiteX5" fmla="*/ 45311 w 51025"/>
                  <a:gd name="connsiteY5" fmla="*/ 17521 h 49882"/>
                  <a:gd name="connsiteX6" fmla="*/ 38021 w 51025"/>
                  <a:gd name="connsiteY6" fmla="*/ 3425 h 49882"/>
                  <a:gd name="connsiteX7" fmla="*/ 22634 w 51025"/>
                  <a:gd name="connsiteY7" fmla="*/ -3866 h 49882"/>
                  <a:gd name="connsiteX8" fmla="*/ 6091 w 51025"/>
                  <a:gd name="connsiteY8" fmla="*/ 2218 h 49882"/>
                  <a:gd name="connsiteX9" fmla="*/ -1702 w 51025"/>
                  <a:gd name="connsiteY9" fmla="*/ 15727 h 49882"/>
                  <a:gd name="connsiteX10" fmla="*/ -3780 w 51025"/>
                  <a:gd name="connsiteY10" fmla="*/ 43918 h 49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025" h="49882">
                    <a:moveTo>
                      <a:pt x="-3780" y="43918"/>
                    </a:moveTo>
                    <a:cubicBezTo>
                      <a:pt x="-781" y="35103"/>
                      <a:pt x="2521" y="26638"/>
                      <a:pt x="6376" y="19163"/>
                    </a:cubicBezTo>
                    <a:cubicBezTo>
                      <a:pt x="10533" y="11806"/>
                      <a:pt x="15695" y="6090"/>
                      <a:pt x="21662" y="7364"/>
                    </a:cubicBezTo>
                    <a:cubicBezTo>
                      <a:pt x="28383" y="7666"/>
                      <a:pt x="33612" y="12727"/>
                      <a:pt x="36931" y="20270"/>
                    </a:cubicBezTo>
                    <a:cubicBezTo>
                      <a:pt x="40149" y="27795"/>
                      <a:pt x="42026" y="36695"/>
                      <a:pt x="43401" y="45897"/>
                    </a:cubicBezTo>
                    <a:cubicBezTo>
                      <a:pt x="46367" y="37030"/>
                      <a:pt x="47658" y="27343"/>
                      <a:pt x="45311" y="17521"/>
                    </a:cubicBezTo>
                    <a:cubicBezTo>
                      <a:pt x="44205" y="12610"/>
                      <a:pt x="41875" y="7666"/>
                      <a:pt x="38021" y="3425"/>
                    </a:cubicBezTo>
                    <a:cubicBezTo>
                      <a:pt x="34065" y="-883"/>
                      <a:pt x="28433" y="-3195"/>
                      <a:pt x="22634" y="-3866"/>
                    </a:cubicBezTo>
                    <a:cubicBezTo>
                      <a:pt x="16752" y="-4587"/>
                      <a:pt x="9862" y="-2022"/>
                      <a:pt x="6091" y="2218"/>
                    </a:cubicBezTo>
                    <a:cubicBezTo>
                      <a:pt x="2203" y="6392"/>
                      <a:pt x="-177" y="11018"/>
                      <a:pt x="-1702" y="15727"/>
                    </a:cubicBezTo>
                    <a:cubicBezTo>
                      <a:pt x="-4719" y="25096"/>
                      <a:pt x="-5104" y="34650"/>
                      <a:pt x="-3780" y="43918"/>
                    </a:cubicBezTo>
                  </a:path>
                </a:pathLst>
              </a:custGeom>
              <a:solidFill>
                <a:srgbClr val="1A1B21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9B8B4124-483B-AF57-1F97-252682385FD5}"/>
                  </a:ext>
                </a:extLst>
              </p:cNvPr>
              <p:cNvSpPr/>
              <p:nvPr/>
            </p:nvSpPr>
            <p:spPr>
              <a:xfrm flipV="1">
                <a:off x="8178670" y="846697"/>
                <a:ext cx="50739" cy="49954"/>
              </a:xfrm>
              <a:custGeom>
                <a:avLst/>
                <a:gdLst>
                  <a:gd name="connsiteX0" fmla="*/ -2583 w 50739"/>
                  <a:gd name="connsiteY0" fmla="*/ 45974 h 49954"/>
                  <a:gd name="connsiteX1" fmla="*/ 5327 w 50739"/>
                  <a:gd name="connsiteY1" fmla="*/ 20415 h 49954"/>
                  <a:gd name="connsiteX2" fmla="*/ 19490 w 50739"/>
                  <a:gd name="connsiteY2" fmla="*/ 7308 h 49954"/>
                  <a:gd name="connsiteX3" fmla="*/ 35865 w 50739"/>
                  <a:gd name="connsiteY3" fmla="*/ 18788 h 49954"/>
                  <a:gd name="connsiteX4" fmla="*/ 44597 w 50739"/>
                  <a:gd name="connsiteY4" fmla="*/ 43729 h 49954"/>
                  <a:gd name="connsiteX5" fmla="*/ 43944 w 50739"/>
                  <a:gd name="connsiteY5" fmla="*/ 15303 h 49954"/>
                  <a:gd name="connsiteX6" fmla="*/ 35429 w 50739"/>
                  <a:gd name="connsiteY6" fmla="*/ 1911 h 49954"/>
                  <a:gd name="connsiteX7" fmla="*/ 19457 w 50739"/>
                  <a:gd name="connsiteY7" fmla="*/ -3972 h 49954"/>
                  <a:gd name="connsiteX8" fmla="*/ 3518 w 50739"/>
                  <a:gd name="connsiteY8" fmla="*/ 3570 h 49954"/>
                  <a:gd name="connsiteX9" fmla="*/ -3036 w 50739"/>
                  <a:gd name="connsiteY9" fmla="*/ 17716 h 49954"/>
                  <a:gd name="connsiteX10" fmla="*/ -2583 w 50739"/>
                  <a:gd name="connsiteY10" fmla="*/ 45974 h 49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739" h="49954">
                    <a:moveTo>
                      <a:pt x="-2583" y="45974"/>
                    </a:moveTo>
                    <a:cubicBezTo>
                      <a:pt x="-371" y="36940"/>
                      <a:pt x="2143" y="28208"/>
                      <a:pt x="5327" y="20415"/>
                    </a:cubicBezTo>
                    <a:cubicBezTo>
                      <a:pt x="8797" y="12721"/>
                      <a:pt x="13440" y="6553"/>
                      <a:pt x="19490" y="7308"/>
                    </a:cubicBezTo>
                    <a:cubicBezTo>
                      <a:pt x="26228" y="6989"/>
                      <a:pt x="31876" y="11582"/>
                      <a:pt x="35865" y="18788"/>
                    </a:cubicBezTo>
                    <a:cubicBezTo>
                      <a:pt x="39737" y="25996"/>
                      <a:pt x="42402" y="34695"/>
                      <a:pt x="44597" y="43729"/>
                    </a:cubicBezTo>
                    <a:cubicBezTo>
                      <a:pt x="46760" y="34627"/>
                      <a:pt x="47195" y="24873"/>
                      <a:pt x="43944" y="15303"/>
                    </a:cubicBezTo>
                    <a:cubicBezTo>
                      <a:pt x="42419" y="10492"/>
                      <a:pt x="39636" y="5783"/>
                      <a:pt x="35429" y="1911"/>
                    </a:cubicBezTo>
                    <a:cubicBezTo>
                      <a:pt x="31105" y="-2028"/>
                      <a:pt x="25289" y="-3821"/>
                      <a:pt x="19457" y="-3972"/>
                    </a:cubicBezTo>
                    <a:cubicBezTo>
                      <a:pt x="13523" y="-4156"/>
                      <a:pt x="6902" y="-989"/>
                      <a:pt x="3518" y="3570"/>
                    </a:cubicBezTo>
                    <a:cubicBezTo>
                      <a:pt x="31" y="8079"/>
                      <a:pt x="-1930" y="12906"/>
                      <a:pt x="-3036" y="17716"/>
                    </a:cubicBezTo>
                    <a:cubicBezTo>
                      <a:pt x="-5198" y="27320"/>
                      <a:pt x="-4712" y="36873"/>
                      <a:pt x="-2583" y="45974"/>
                    </a:cubicBezTo>
                  </a:path>
                </a:pathLst>
              </a:custGeom>
              <a:solidFill>
                <a:srgbClr val="1A1B21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C3C1E20-1E10-7BCD-C0A9-A1F62F1AFE80}"/>
                  </a:ext>
                </a:extLst>
              </p:cNvPr>
              <p:cNvSpPr/>
              <p:nvPr/>
            </p:nvSpPr>
            <p:spPr>
              <a:xfrm flipV="1">
                <a:off x="8007469" y="1501597"/>
                <a:ext cx="458119" cy="97543"/>
              </a:xfrm>
              <a:custGeom>
                <a:avLst/>
                <a:gdLst>
                  <a:gd name="connsiteX0" fmla="*/ -1670 w 458119"/>
                  <a:gd name="connsiteY0" fmla="*/ 6094 h 97543"/>
                  <a:gd name="connsiteX1" fmla="*/ 330340 w 458119"/>
                  <a:gd name="connsiteY1" fmla="*/ 36247 h 97543"/>
                  <a:gd name="connsiteX2" fmla="*/ 453665 w 458119"/>
                  <a:gd name="connsiteY2" fmla="*/ 90584 h 97543"/>
                  <a:gd name="connsiteX3" fmla="*/ 85703 w 458119"/>
                  <a:gd name="connsiteY3" fmla="*/ 91003 h 97543"/>
                  <a:gd name="connsiteX4" fmla="*/ -1670 w 458119"/>
                  <a:gd name="connsiteY4" fmla="*/ 6094 h 97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119" h="97543">
                    <a:moveTo>
                      <a:pt x="-1670" y="6094"/>
                    </a:moveTo>
                    <a:cubicBezTo>
                      <a:pt x="-1670" y="6094"/>
                      <a:pt x="216486" y="-29488"/>
                      <a:pt x="330340" y="36247"/>
                    </a:cubicBezTo>
                    <a:lnTo>
                      <a:pt x="453665" y="90584"/>
                    </a:lnTo>
                    <a:cubicBezTo>
                      <a:pt x="453665" y="90584"/>
                      <a:pt x="200077" y="68846"/>
                      <a:pt x="85703" y="91003"/>
                    </a:cubicBezTo>
                    <a:cubicBezTo>
                      <a:pt x="-28705" y="113161"/>
                      <a:pt x="-1670" y="6094"/>
                      <a:pt x="-1670" y="6094"/>
                    </a:cubicBezTo>
                  </a:path>
                </a:pathLst>
              </a:custGeom>
              <a:solidFill>
                <a:srgbClr val="F9AA8F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39539EA-A70A-6B60-AC66-369E3D8CDD3B}"/>
                  </a:ext>
                </a:extLst>
              </p:cNvPr>
              <p:cNvSpPr/>
              <p:nvPr/>
            </p:nvSpPr>
            <p:spPr>
              <a:xfrm flipV="1">
                <a:off x="7968972" y="1460737"/>
                <a:ext cx="151532" cy="139866"/>
              </a:xfrm>
              <a:custGeom>
                <a:avLst/>
                <a:gdLst>
                  <a:gd name="connsiteX0" fmla="*/ 111729 w 151532"/>
                  <a:gd name="connsiteY0" fmla="*/ 136333 h 139866"/>
                  <a:gd name="connsiteX1" fmla="*/ -4356 w 151532"/>
                  <a:gd name="connsiteY1" fmla="*/ 52999 h 139866"/>
                  <a:gd name="connsiteX2" fmla="*/ 20618 w 151532"/>
                  <a:gd name="connsiteY2" fmla="*/ -3534 h 139866"/>
                  <a:gd name="connsiteX3" fmla="*/ 147177 w 151532"/>
                  <a:gd name="connsiteY3" fmla="*/ 87325 h 139866"/>
                  <a:gd name="connsiteX4" fmla="*/ 111729 w 151532"/>
                  <a:gd name="connsiteY4" fmla="*/ 136333 h 13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532" h="139866">
                    <a:moveTo>
                      <a:pt x="111729" y="136333"/>
                    </a:moveTo>
                    <a:lnTo>
                      <a:pt x="-4356" y="52999"/>
                    </a:lnTo>
                    <a:lnTo>
                      <a:pt x="20618" y="-3534"/>
                    </a:lnTo>
                    <a:lnTo>
                      <a:pt x="147177" y="87325"/>
                    </a:lnTo>
                    <a:lnTo>
                      <a:pt x="111729" y="136333"/>
                    </a:lnTo>
                  </a:path>
                </a:pathLst>
              </a:custGeom>
              <a:solidFill>
                <a:srgbClr val="D0EBEA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2143917-C7E8-E390-A597-E9CCF172DC43}"/>
                </a:ext>
              </a:extLst>
            </p:cNvPr>
            <p:cNvSpPr/>
            <p:nvPr/>
          </p:nvSpPr>
          <p:spPr>
            <a:xfrm flipV="1">
              <a:off x="8337018" y="1201602"/>
              <a:ext cx="341747" cy="488956"/>
            </a:xfrm>
            <a:custGeom>
              <a:avLst/>
              <a:gdLst>
                <a:gd name="connsiteX0" fmla="*/ 18182 w 341747"/>
                <a:gd name="connsiteY0" fmla="*/ 474873 h 488956"/>
                <a:gd name="connsiteX1" fmla="*/ 337153 w 341747"/>
                <a:gd name="connsiteY1" fmla="*/ 485365 h 488956"/>
                <a:gd name="connsiteX2" fmla="*/ 285094 w 341747"/>
                <a:gd name="connsiteY2" fmla="*/ 35461 h 488956"/>
                <a:gd name="connsiteX3" fmla="*/ -4595 w 341747"/>
                <a:gd name="connsiteY3" fmla="*/ -3591 h 488956"/>
                <a:gd name="connsiteX4" fmla="*/ 18182 w 341747"/>
                <a:gd name="connsiteY4" fmla="*/ 474873 h 48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747" h="488956">
                  <a:moveTo>
                    <a:pt x="18182" y="474873"/>
                  </a:moveTo>
                  <a:lnTo>
                    <a:pt x="337153" y="485365"/>
                  </a:lnTo>
                  <a:lnTo>
                    <a:pt x="285094" y="35461"/>
                  </a:lnTo>
                  <a:lnTo>
                    <a:pt x="-4595" y="-3591"/>
                  </a:lnTo>
                  <a:lnTo>
                    <a:pt x="18182" y="474873"/>
                  </a:lnTo>
                </a:path>
              </a:pathLst>
            </a:custGeom>
            <a:solidFill>
              <a:srgbClr val="D9CFC2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4E882FE-5FAF-3AFA-D031-A30284CEAB9E}"/>
                </a:ext>
              </a:extLst>
            </p:cNvPr>
            <p:cNvSpPr/>
            <p:nvPr/>
          </p:nvSpPr>
          <p:spPr>
            <a:xfrm flipV="1">
              <a:off x="8607040" y="1287903"/>
              <a:ext cx="84392" cy="152299"/>
            </a:xfrm>
            <a:custGeom>
              <a:avLst/>
              <a:gdLst>
                <a:gd name="connsiteX0" fmla="*/ 75203 w 84392"/>
                <a:gd name="connsiteY0" fmla="*/ 43397 h 152299"/>
                <a:gd name="connsiteX1" fmla="*/ 28709 w 84392"/>
                <a:gd name="connsiteY1" fmla="*/ 63861 h 152299"/>
                <a:gd name="connsiteX2" fmla="*/ 29882 w 84392"/>
                <a:gd name="connsiteY2" fmla="*/ 90997 h 152299"/>
                <a:gd name="connsiteX3" fmla="*/ 42453 w 84392"/>
                <a:gd name="connsiteY3" fmla="*/ 105143 h 152299"/>
                <a:gd name="connsiteX4" fmla="*/ 73896 w 84392"/>
                <a:gd name="connsiteY4" fmla="*/ 93377 h 152299"/>
                <a:gd name="connsiteX5" fmla="*/ 75203 w 84392"/>
                <a:gd name="connsiteY5" fmla="*/ 43397 h 15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92" h="152299">
                  <a:moveTo>
                    <a:pt x="75203" y="43397"/>
                  </a:moveTo>
                  <a:cubicBezTo>
                    <a:pt x="75203" y="43397"/>
                    <a:pt x="22725" y="-75000"/>
                    <a:pt x="28709" y="63861"/>
                  </a:cubicBezTo>
                  <a:cubicBezTo>
                    <a:pt x="28709" y="63861"/>
                    <a:pt x="-47166" y="115317"/>
                    <a:pt x="29882" y="90997"/>
                  </a:cubicBezTo>
                  <a:cubicBezTo>
                    <a:pt x="29882" y="90997"/>
                    <a:pt x="-38534" y="156983"/>
                    <a:pt x="42453" y="105143"/>
                  </a:cubicBezTo>
                  <a:cubicBezTo>
                    <a:pt x="42453" y="105143"/>
                    <a:pt x="6669" y="210466"/>
                    <a:pt x="73896" y="93377"/>
                  </a:cubicBezTo>
                  <a:cubicBezTo>
                    <a:pt x="86198" y="76365"/>
                    <a:pt x="75203" y="43397"/>
                    <a:pt x="75203" y="43397"/>
                  </a:cubicBezTo>
                </a:path>
              </a:pathLst>
            </a:custGeom>
            <a:solidFill>
              <a:srgbClr val="F9AA8F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BED4598-83F2-1D3D-D072-D9477F62986B}"/>
                </a:ext>
              </a:extLst>
            </p:cNvPr>
            <p:cNvSpPr/>
            <p:nvPr/>
          </p:nvSpPr>
          <p:spPr>
            <a:xfrm flipV="1">
              <a:off x="8607339" y="1372392"/>
              <a:ext cx="42950" cy="21667"/>
            </a:xfrm>
            <a:custGeom>
              <a:avLst/>
              <a:gdLst>
                <a:gd name="connsiteX0" fmla="*/ 35863 w 42950"/>
                <a:gd name="connsiteY0" fmla="*/ 18034 h 21667"/>
                <a:gd name="connsiteX1" fmla="*/ 38293 w 42950"/>
                <a:gd name="connsiteY1" fmla="*/ -2733 h 21667"/>
                <a:gd name="connsiteX2" fmla="*/ 35863 w 42950"/>
                <a:gd name="connsiteY2" fmla="*/ 18034 h 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50" h="21667">
                  <a:moveTo>
                    <a:pt x="35863" y="18034"/>
                  </a:moveTo>
                  <a:cubicBezTo>
                    <a:pt x="35863" y="18034"/>
                    <a:pt x="-56907" y="-8833"/>
                    <a:pt x="38293" y="-2733"/>
                  </a:cubicBezTo>
                  <a:lnTo>
                    <a:pt x="35863" y="18034"/>
                  </a:lnTo>
                </a:path>
              </a:pathLst>
            </a:custGeom>
            <a:solidFill>
              <a:srgbClr val="F9AA8F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A7FFDDF-C360-B161-E8D4-563600C9DA2D}"/>
                </a:ext>
              </a:extLst>
            </p:cNvPr>
            <p:cNvSpPr/>
            <p:nvPr/>
          </p:nvSpPr>
          <p:spPr>
            <a:xfrm flipV="1">
              <a:off x="8610014" y="1393158"/>
              <a:ext cx="46376" cy="100077"/>
            </a:xfrm>
            <a:custGeom>
              <a:avLst/>
              <a:gdLst>
                <a:gd name="connsiteX0" fmla="*/ 7542 w 46376"/>
                <a:gd name="connsiteY0" fmla="*/ 91607 h 100077"/>
                <a:gd name="connsiteX1" fmla="*/ -4660 w 46376"/>
                <a:gd name="connsiteY1" fmla="*/ 94054 h 100077"/>
                <a:gd name="connsiteX2" fmla="*/ 41717 w 46376"/>
                <a:gd name="connsiteY2" fmla="*/ 96484 h 100077"/>
                <a:gd name="connsiteX3" fmla="*/ 33186 w 46376"/>
                <a:gd name="connsiteY3" fmla="*/ 17156 h 100077"/>
                <a:gd name="connsiteX4" fmla="*/ -989 w 46376"/>
                <a:gd name="connsiteY4" fmla="*/ -3593 h 100077"/>
                <a:gd name="connsiteX5" fmla="*/ 7542 w 46376"/>
                <a:gd name="connsiteY5" fmla="*/ 91607 h 10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76" h="100077">
                  <a:moveTo>
                    <a:pt x="7542" y="91607"/>
                  </a:moveTo>
                  <a:lnTo>
                    <a:pt x="-4660" y="94054"/>
                  </a:lnTo>
                  <a:lnTo>
                    <a:pt x="41717" y="96484"/>
                  </a:lnTo>
                  <a:lnTo>
                    <a:pt x="33186" y="17156"/>
                  </a:lnTo>
                  <a:lnTo>
                    <a:pt x="-989" y="-3593"/>
                  </a:lnTo>
                  <a:lnTo>
                    <a:pt x="7542" y="91607"/>
                  </a:lnTo>
                </a:path>
              </a:pathLst>
            </a:custGeom>
            <a:solidFill>
              <a:srgbClr val="D9CFC2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9" name="TextBox 8">
            <a:extLst>
              <a:ext uri="{FF2B5EF4-FFF2-40B4-BE49-F238E27FC236}">
                <a16:creationId xmlns:a16="http://schemas.microsoft.com/office/drawing/2014/main" id="{2321FCF1-3BC1-E232-03D9-F440E2914BDC}"/>
              </a:ext>
            </a:extLst>
          </p:cNvPr>
          <p:cNvSpPr txBox="1"/>
          <p:nvPr/>
        </p:nvSpPr>
        <p:spPr>
          <a:xfrm>
            <a:off x="1631265" y="1921252"/>
            <a:ext cx="6123635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ts val="5624"/>
              </a:lnSpc>
            </a:pPr>
            <a:endParaRPr lang="en-US" sz="6000" spc="49" dirty="0">
              <a:solidFill>
                <a:srgbClr val="FFFFFF"/>
              </a:solidFill>
              <a:latin typeface="Montserrat Bold"/>
            </a:endParaRPr>
          </a:p>
          <a:p>
            <a:pPr marL="269874" lvl="1">
              <a:lnSpc>
                <a:spcPts val="5624"/>
              </a:lnSpc>
            </a:pPr>
            <a:r>
              <a:rPr lang="en-US" sz="5400" spc="49" dirty="0">
                <a:solidFill>
                  <a:srgbClr val="FFFFFF"/>
                </a:solidFill>
                <a:latin typeface="Montserrat Bold"/>
              </a:rPr>
              <a:t>Anuj only keeps his money in the bank account</a:t>
            </a:r>
          </a:p>
        </p:txBody>
      </p:sp>
    </p:spTree>
    <p:extLst>
      <p:ext uri="{BB962C8B-B14F-4D97-AF65-F5344CB8AC3E}">
        <p14:creationId xmlns:p14="http://schemas.microsoft.com/office/powerpoint/2010/main" val="44274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9B52658-182E-047E-DD12-27B5D602C75E}"/>
              </a:ext>
            </a:extLst>
          </p:cNvPr>
          <p:cNvGrpSpPr/>
          <p:nvPr/>
        </p:nvGrpSpPr>
        <p:grpSpPr>
          <a:xfrm>
            <a:off x="11793740" y="2528420"/>
            <a:ext cx="4800600" cy="8223276"/>
            <a:chOff x="6058337" y="531000"/>
            <a:chExt cx="1344597" cy="250827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88589B08-649B-DE13-F226-2E3D74E2C9C3}"/>
                </a:ext>
              </a:extLst>
            </p:cNvPr>
            <p:cNvSpPr/>
            <p:nvPr/>
          </p:nvSpPr>
          <p:spPr>
            <a:xfrm flipV="1">
              <a:off x="6058337" y="1437159"/>
              <a:ext cx="139612" cy="107137"/>
            </a:xfrm>
            <a:custGeom>
              <a:avLst/>
              <a:gdLst>
                <a:gd name="connsiteX0" fmla="*/ 136248 w 139612"/>
                <a:gd name="connsiteY0" fmla="*/ 82864 h 107137"/>
                <a:gd name="connsiteX1" fmla="*/ 60272 w 139612"/>
                <a:gd name="connsiteY1" fmla="*/ 54623 h 107137"/>
                <a:gd name="connsiteX2" fmla="*/ 39506 w 139612"/>
                <a:gd name="connsiteY2" fmla="*/ 37158 h 107137"/>
                <a:gd name="connsiteX3" fmla="*/ 35952 w 139612"/>
                <a:gd name="connsiteY3" fmla="*/ 18554 h 107137"/>
                <a:gd name="connsiteX4" fmla="*/ 64479 w 139612"/>
                <a:gd name="connsiteY4" fmla="*/ 838 h 107137"/>
                <a:gd name="connsiteX5" fmla="*/ 114040 w 139612"/>
                <a:gd name="connsiteY5" fmla="*/ 54355 h 107137"/>
                <a:gd name="connsiteX6" fmla="*/ 136248 w 139612"/>
                <a:gd name="connsiteY6" fmla="*/ 82864 h 10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12" h="107137">
                  <a:moveTo>
                    <a:pt x="136248" y="82864"/>
                  </a:moveTo>
                  <a:cubicBezTo>
                    <a:pt x="136248" y="82864"/>
                    <a:pt x="81256" y="144727"/>
                    <a:pt x="60272" y="54623"/>
                  </a:cubicBezTo>
                  <a:cubicBezTo>
                    <a:pt x="60272" y="54623"/>
                    <a:pt x="-26799" y="83333"/>
                    <a:pt x="39506" y="37158"/>
                  </a:cubicBezTo>
                  <a:cubicBezTo>
                    <a:pt x="39506" y="37158"/>
                    <a:pt x="-54538" y="51069"/>
                    <a:pt x="35952" y="18554"/>
                  </a:cubicBezTo>
                  <a:cubicBezTo>
                    <a:pt x="35952" y="18554"/>
                    <a:pt x="-64862" y="-15403"/>
                    <a:pt x="64479" y="838"/>
                  </a:cubicBezTo>
                  <a:cubicBezTo>
                    <a:pt x="64479" y="838"/>
                    <a:pt x="91514" y="6101"/>
                    <a:pt x="114040" y="54355"/>
                  </a:cubicBezTo>
                  <a:lnTo>
                    <a:pt x="136248" y="82864"/>
                  </a:lnTo>
                </a:path>
              </a:pathLst>
            </a:custGeom>
            <a:solidFill>
              <a:srgbClr val="F9AA8F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7B93C7C-59AB-9327-EF51-2A1003C39CD3}"/>
                </a:ext>
              </a:extLst>
            </p:cNvPr>
            <p:cNvSpPr/>
            <p:nvPr/>
          </p:nvSpPr>
          <p:spPr>
            <a:xfrm flipV="1">
              <a:off x="7263318" y="1430646"/>
              <a:ext cx="139616" cy="107145"/>
            </a:xfrm>
            <a:custGeom>
              <a:avLst/>
              <a:gdLst>
                <a:gd name="connsiteX0" fmla="*/ -3988 w 139616"/>
                <a:gd name="connsiteY0" fmla="*/ 82858 h 107145"/>
                <a:gd name="connsiteX1" fmla="*/ 71988 w 139616"/>
                <a:gd name="connsiteY1" fmla="*/ 54633 h 107145"/>
                <a:gd name="connsiteX2" fmla="*/ 92771 w 139616"/>
                <a:gd name="connsiteY2" fmla="*/ 37152 h 107145"/>
                <a:gd name="connsiteX3" fmla="*/ 96308 w 139616"/>
                <a:gd name="connsiteY3" fmla="*/ 18565 h 107145"/>
                <a:gd name="connsiteX4" fmla="*/ 67765 w 139616"/>
                <a:gd name="connsiteY4" fmla="*/ 832 h 107145"/>
                <a:gd name="connsiteX5" fmla="*/ 18204 w 139616"/>
                <a:gd name="connsiteY5" fmla="*/ 54365 h 107145"/>
                <a:gd name="connsiteX6" fmla="*/ -3988 w 139616"/>
                <a:gd name="connsiteY6" fmla="*/ 82858 h 10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16" h="107145">
                  <a:moveTo>
                    <a:pt x="-3988" y="82858"/>
                  </a:moveTo>
                  <a:cubicBezTo>
                    <a:pt x="-3988" y="82858"/>
                    <a:pt x="51004" y="144738"/>
                    <a:pt x="71988" y="54633"/>
                  </a:cubicBezTo>
                  <a:cubicBezTo>
                    <a:pt x="71988" y="54633"/>
                    <a:pt x="159060" y="83327"/>
                    <a:pt x="92771" y="37152"/>
                  </a:cubicBezTo>
                  <a:cubicBezTo>
                    <a:pt x="92771" y="37152"/>
                    <a:pt x="186798" y="51063"/>
                    <a:pt x="96308" y="18565"/>
                  </a:cubicBezTo>
                  <a:cubicBezTo>
                    <a:pt x="96308" y="18565"/>
                    <a:pt x="197123" y="-15409"/>
                    <a:pt x="67765" y="832"/>
                  </a:cubicBezTo>
                  <a:cubicBezTo>
                    <a:pt x="67765" y="832"/>
                    <a:pt x="40746" y="6111"/>
                    <a:pt x="18204" y="54365"/>
                  </a:cubicBezTo>
                  <a:lnTo>
                    <a:pt x="-3988" y="82858"/>
                  </a:lnTo>
                </a:path>
              </a:pathLst>
            </a:custGeom>
            <a:solidFill>
              <a:srgbClr val="F9AA8F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2D16F1-0EA8-6E9B-3343-965FB8C65107}"/>
                </a:ext>
              </a:extLst>
            </p:cNvPr>
            <p:cNvSpPr/>
            <p:nvPr/>
          </p:nvSpPr>
          <p:spPr>
            <a:xfrm flipV="1">
              <a:off x="6135617" y="1454050"/>
              <a:ext cx="308545" cy="190684"/>
            </a:xfrm>
            <a:custGeom>
              <a:avLst/>
              <a:gdLst>
                <a:gd name="connsiteX0" fmla="*/ 283409 w 308545"/>
                <a:gd name="connsiteY0" fmla="*/ -3522 h 190684"/>
                <a:gd name="connsiteX1" fmla="*/ -3448 w 308545"/>
                <a:gd name="connsiteY1" fmla="*/ 166363 h 190684"/>
                <a:gd name="connsiteX2" fmla="*/ 52482 w 308545"/>
                <a:gd name="connsiteY2" fmla="*/ 187163 h 190684"/>
                <a:gd name="connsiteX3" fmla="*/ 240988 w 308545"/>
                <a:gd name="connsiteY3" fmla="*/ 110685 h 190684"/>
                <a:gd name="connsiteX4" fmla="*/ 283409 w 308545"/>
                <a:gd name="connsiteY4" fmla="*/ -3522 h 190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45" h="190684">
                  <a:moveTo>
                    <a:pt x="283409" y="-3522"/>
                  </a:moveTo>
                  <a:cubicBezTo>
                    <a:pt x="283409" y="-3522"/>
                    <a:pt x="71103" y="58090"/>
                    <a:pt x="-3448" y="166363"/>
                  </a:cubicBezTo>
                  <a:lnTo>
                    <a:pt x="52482" y="187163"/>
                  </a:lnTo>
                  <a:cubicBezTo>
                    <a:pt x="52482" y="187163"/>
                    <a:pt x="128173" y="139831"/>
                    <a:pt x="240988" y="110685"/>
                  </a:cubicBezTo>
                  <a:cubicBezTo>
                    <a:pt x="353787" y="81538"/>
                    <a:pt x="283409" y="-3522"/>
                    <a:pt x="283409" y="-3522"/>
                  </a:cubicBezTo>
                </a:path>
              </a:pathLst>
            </a:custGeom>
            <a:solidFill>
              <a:srgbClr val="F9AA8F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ADC60E1-066B-B52E-8185-03C4E71A046A}"/>
                </a:ext>
              </a:extLst>
            </p:cNvPr>
            <p:cNvSpPr/>
            <p:nvPr/>
          </p:nvSpPr>
          <p:spPr>
            <a:xfrm flipV="1">
              <a:off x="6116104" y="1451354"/>
              <a:ext cx="33687" cy="24333"/>
            </a:xfrm>
            <a:custGeom>
              <a:avLst/>
              <a:gdLst>
                <a:gd name="connsiteX0" fmla="*/ 9726 w 33687"/>
                <a:gd name="connsiteY0" fmla="*/ -3580 h 24333"/>
                <a:gd name="connsiteX1" fmla="*/ 14805 w 33687"/>
                <a:gd name="connsiteY1" fmla="*/ 16701 h 24333"/>
                <a:gd name="connsiteX2" fmla="*/ 9726 w 33687"/>
                <a:gd name="connsiteY2" fmla="*/ -3580 h 2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87" h="24333">
                  <a:moveTo>
                    <a:pt x="9726" y="-3580"/>
                  </a:moveTo>
                  <a:cubicBezTo>
                    <a:pt x="9726" y="-3580"/>
                    <a:pt x="-22873" y="32640"/>
                    <a:pt x="14805" y="16701"/>
                  </a:cubicBezTo>
                  <a:cubicBezTo>
                    <a:pt x="52466" y="762"/>
                    <a:pt x="9726" y="-3580"/>
                    <a:pt x="9726" y="-3580"/>
                  </a:cubicBezTo>
                </a:path>
              </a:pathLst>
            </a:custGeom>
            <a:solidFill>
              <a:srgbClr val="F9AA8F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BE1ADBA-AB48-4DDF-4C40-AADEEBEE9A07}"/>
                </a:ext>
              </a:extLst>
            </p:cNvPr>
            <p:cNvSpPr/>
            <p:nvPr/>
          </p:nvSpPr>
          <p:spPr>
            <a:xfrm flipV="1">
              <a:off x="6849735" y="2831986"/>
              <a:ext cx="74852" cy="146806"/>
            </a:xfrm>
            <a:custGeom>
              <a:avLst/>
              <a:gdLst>
                <a:gd name="connsiteX0" fmla="*/ -3757 w 74852"/>
                <a:gd name="connsiteY0" fmla="*/ 132368 h 146806"/>
                <a:gd name="connsiteX1" fmla="*/ 18702 w 74852"/>
                <a:gd name="connsiteY1" fmla="*/ -2605 h 146806"/>
                <a:gd name="connsiteX2" fmla="*/ 71095 w 74852"/>
                <a:gd name="connsiteY2" fmla="*/ -2605 h 146806"/>
                <a:gd name="connsiteX3" fmla="*/ 53581 w 74852"/>
                <a:gd name="connsiteY3" fmla="*/ 144201 h 146806"/>
                <a:gd name="connsiteX4" fmla="*/ -3757 w 74852"/>
                <a:gd name="connsiteY4" fmla="*/ 132368 h 14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52" h="146806">
                  <a:moveTo>
                    <a:pt x="-3757" y="132368"/>
                  </a:moveTo>
                  <a:lnTo>
                    <a:pt x="18702" y="-2605"/>
                  </a:lnTo>
                  <a:lnTo>
                    <a:pt x="71095" y="-2605"/>
                  </a:lnTo>
                  <a:lnTo>
                    <a:pt x="53581" y="144201"/>
                  </a:lnTo>
                  <a:lnTo>
                    <a:pt x="-3757" y="132368"/>
                  </a:lnTo>
                </a:path>
              </a:pathLst>
            </a:custGeom>
            <a:solidFill>
              <a:srgbClr val="172D36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36D5D0A-77DF-E8FB-8466-E9F49BC8901A}"/>
                </a:ext>
              </a:extLst>
            </p:cNvPr>
            <p:cNvSpPr/>
            <p:nvPr/>
          </p:nvSpPr>
          <p:spPr>
            <a:xfrm flipV="1">
              <a:off x="6849735" y="2914817"/>
              <a:ext cx="249198" cy="124459"/>
            </a:xfrm>
            <a:custGeom>
              <a:avLst/>
              <a:gdLst>
                <a:gd name="connsiteX0" fmla="*/ 86940 w 249198"/>
                <a:gd name="connsiteY0" fmla="*/ 121904 h 124459"/>
                <a:gd name="connsiteX1" fmla="*/ 162178 w 249198"/>
                <a:gd name="connsiteY1" fmla="*/ 69393 h 124459"/>
                <a:gd name="connsiteX2" fmla="*/ 245210 w 249198"/>
                <a:gd name="connsiteY2" fmla="*/ 11083 h 124459"/>
                <a:gd name="connsiteX3" fmla="*/ 68117 w 249198"/>
                <a:gd name="connsiteY3" fmla="*/ 14803 h 124459"/>
                <a:gd name="connsiteX4" fmla="*/ 68117 w 249198"/>
                <a:gd name="connsiteY4" fmla="*/ 3239 h 124459"/>
                <a:gd name="connsiteX5" fmla="*/ -3802 w 249198"/>
                <a:gd name="connsiteY5" fmla="*/ 6390 h 124459"/>
                <a:gd name="connsiteX6" fmla="*/ -3802 w 249198"/>
                <a:gd name="connsiteY6" fmla="*/ 101942 h 124459"/>
                <a:gd name="connsiteX7" fmla="*/ 55966 w 249198"/>
                <a:gd name="connsiteY7" fmla="*/ 97735 h 124459"/>
                <a:gd name="connsiteX8" fmla="*/ 51524 w 249198"/>
                <a:gd name="connsiteY8" fmla="*/ 107188 h 124459"/>
                <a:gd name="connsiteX9" fmla="*/ 86940 w 249198"/>
                <a:gd name="connsiteY9" fmla="*/ 121904 h 12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9198" h="124459">
                  <a:moveTo>
                    <a:pt x="86940" y="121904"/>
                  </a:moveTo>
                  <a:cubicBezTo>
                    <a:pt x="86940" y="121904"/>
                    <a:pt x="116823" y="83036"/>
                    <a:pt x="162178" y="69393"/>
                  </a:cubicBezTo>
                  <a:cubicBezTo>
                    <a:pt x="207549" y="55750"/>
                    <a:pt x="248512" y="38386"/>
                    <a:pt x="245210" y="11083"/>
                  </a:cubicBezTo>
                  <a:cubicBezTo>
                    <a:pt x="245210" y="11083"/>
                    <a:pt x="177681" y="-21952"/>
                    <a:pt x="68117" y="14803"/>
                  </a:cubicBezTo>
                  <a:lnTo>
                    <a:pt x="68117" y="3239"/>
                  </a:lnTo>
                  <a:lnTo>
                    <a:pt x="-3802" y="6390"/>
                  </a:lnTo>
                  <a:lnTo>
                    <a:pt x="-3802" y="101942"/>
                  </a:lnTo>
                  <a:lnTo>
                    <a:pt x="55966" y="97735"/>
                  </a:lnTo>
                  <a:lnTo>
                    <a:pt x="51524" y="107188"/>
                  </a:lnTo>
                  <a:lnTo>
                    <a:pt x="86940" y="121904"/>
                  </a:lnTo>
                </a:path>
              </a:pathLst>
            </a:custGeom>
            <a:solidFill>
              <a:srgbClr val="282628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B7CC7B-F2FC-4A8F-EA57-D146DA5F96A6}"/>
                </a:ext>
              </a:extLst>
            </p:cNvPr>
            <p:cNvSpPr/>
            <p:nvPr/>
          </p:nvSpPr>
          <p:spPr>
            <a:xfrm flipV="1">
              <a:off x="6849735" y="3010774"/>
              <a:ext cx="249124" cy="28502"/>
            </a:xfrm>
            <a:custGeom>
              <a:avLst/>
              <a:gdLst>
                <a:gd name="connsiteX0" fmla="*/ 115785 w 249124"/>
                <a:gd name="connsiteY0" fmla="*/ 13495 h 28502"/>
                <a:gd name="connsiteX1" fmla="*/ 244640 w 249124"/>
                <a:gd name="connsiteY1" fmla="*/ 18222 h 28502"/>
                <a:gd name="connsiteX2" fmla="*/ 245210 w 249124"/>
                <a:gd name="connsiteY2" fmla="*/ 11115 h 28502"/>
                <a:gd name="connsiteX3" fmla="*/ 68117 w 249124"/>
                <a:gd name="connsiteY3" fmla="*/ 14836 h 28502"/>
                <a:gd name="connsiteX4" fmla="*/ 68117 w 249124"/>
                <a:gd name="connsiteY4" fmla="*/ 3271 h 28502"/>
                <a:gd name="connsiteX5" fmla="*/ -3802 w 249124"/>
                <a:gd name="connsiteY5" fmla="*/ 6422 h 28502"/>
                <a:gd name="connsiteX6" fmla="*/ -3802 w 249124"/>
                <a:gd name="connsiteY6" fmla="*/ 25479 h 28502"/>
                <a:gd name="connsiteX7" fmla="*/ 115785 w 249124"/>
                <a:gd name="connsiteY7" fmla="*/ 13495 h 2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124" h="28502">
                  <a:moveTo>
                    <a:pt x="115785" y="13495"/>
                  </a:moveTo>
                  <a:cubicBezTo>
                    <a:pt x="213985" y="-11746"/>
                    <a:pt x="238891" y="16278"/>
                    <a:pt x="244640" y="18222"/>
                  </a:cubicBezTo>
                  <a:cubicBezTo>
                    <a:pt x="245260" y="15859"/>
                    <a:pt x="245478" y="13479"/>
                    <a:pt x="245210" y="11115"/>
                  </a:cubicBezTo>
                  <a:cubicBezTo>
                    <a:pt x="245210" y="11115"/>
                    <a:pt x="177681" y="-21920"/>
                    <a:pt x="68117" y="14836"/>
                  </a:cubicBezTo>
                  <a:lnTo>
                    <a:pt x="68117" y="3271"/>
                  </a:lnTo>
                  <a:lnTo>
                    <a:pt x="-3802" y="6422"/>
                  </a:lnTo>
                  <a:lnTo>
                    <a:pt x="-3802" y="25479"/>
                  </a:lnTo>
                  <a:cubicBezTo>
                    <a:pt x="21892" y="23937"/>
                    <a:pt x="43412" y="32116"/>
                    <a:pt x="115785" y="13495"/>
                  </a:cubicBez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B23DF8F-9DA4-B44B-E01A-80A9893B291A}"/>
                </a:ext>
              </a:extLst>
            </p:cNvPr>
            <p:cNvSpPr/>
            <p:nvPr/>
          </p:nvSpPr>
          <p:spPr>
            <a:xfrm flipV="1">
              <a:off x="6927889" y="2934785"/>
              <a:ext cx="38702" cy="35693"/>
            </a:xfrm>
            <a:custGeom>
              <a:avLst/>
              <a:gdLst>
                <a:gd name="connsiteX0" fmla="*/ -1157 w 38702"/>
                <a:gd name="connsiteY0" fmla="*/ -2573 h 35693"/>
                <a:gd name="connsiteX1" fmla="*/ 1458 w 38702"/>
                <a:gd name="connsiteY1" fmla="*/ -1182 h 35693"/>
                <a:gd name="connsiteX2" fmla="*/ 32834 w 38702"/>
                <a:gd name="connsiteY2" fmla="*/ 26993 h 35693"/>
                <a:gd name="connsiteX3" fmla="*/ 34728 w 38702"/>
                <a:gd name="connsiteY3" fmla="*/ 31032 h 35693"/>
                <a:gd name="connsiteX4" fmla="*/ 30688 w 38702"/>
                <a:gd name="connsiteY4" fmla="*/ 32943 h 35693"/>
                <a:gd name="connsiteX5" fmla="*/ -3788 w 38702"/>
                <a:gd name="connsiteY5" fmla="*/ 2338 h 35693"/>
                <a:gd name="connsiteX6" fmla="*/ -2916 w 38702"/>
                <a:gd name="connsiteY6" fmla="*/ -2037 h 35693"/>
                <a:gd name="connsiteX7" fmla="*/ -1157 w 38702"/>
                <a:gd name="connsiteY7" fmla="*/ -2573 h 3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02" h="35693">
                  <a:moveTo>
                    <a:pt x="-1157" y="-2573"/>
                  </a:moveTo>
                  <a:lnTo>
                    <a:pt x="1458" y="-1182"/>
                  </a:lnTo>
                  <a:cubicBezTo>
                    <a:pt x="16208" y="20808"/>
                    <a:pt x="32666" y="26942"/>
                    <a:pt x="32834" y="26993"/>
                  </a:cubicBezTo>
                  <a:cubicBezTo>
                    <a:pt x="34477" y="27596"/>
                    <a:pt x="35315" y="29406"/>
                    <a:pt x="34728" y="31032"/>
                  </a:cubicBezTo>
                  <a:cubicBezTo>
                    <a:pt x="34141" y="32674"/>
                    <a:pt x="32331" y="33512"/>
                    <a:pt x="30688" y="32943"/>
                  </a:cubicBezTo>
                  <a:cubicBezTo>
                    <a:pt x="29934" y="32658"/>
                    <a:pt x="12101" y="26021"/>
                    <a:pt x="-3788" y="2338"/>
                  </a:cubicBezTo>
                  <a:lnTo>
                    <a:pt x="-2916" y="-2037"/>
                  </a:lnTo>
                  <a:lnTo>
                    <a:pt x="-1157" y="-2573"/>
                  </a:ln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61DE8AC-93DE-134D-93FB-49D3326090F4}"/>
                </a:ext>
              </a:extLst>
            </p:cNvPr>
            <p:cNvSpPr/>
            <p:nvPr/>
          </p:nvSpPr>
          <p:spPr>
            <a:xfrm flipV="1">
              <a:off x="6944365" y="2942177"/>
              <a:ext cx="38700" cy="35710"/>
            </a:xfrm>
            <a:custGeom>
              <a:avLst/>
              <a:gdLst>
                <a:gd name="connsiteX0" fmla="*/ -1182 w 38700"/>
                <a:gd name="connsiteY0" fmla="*/ -2568 h 35710"/>
                <a:gd name="connsiteX1" fmla="*/ 1433 w 38700"/>
                <a:gd name="connsiteY1" fmla="*/ -1160 h 35710"/>
                <a:gd name="connsiteX2" fmla="*/ 32808 w 38700"/>
                <a:gd name="connsiteY2" fmla="*/ 27015 h 35710"/>
                <a:gd name="connsiteX3" fmla="*/ 34719 w 38700"/>
                <a:gd name="connsiteY3" fmla="*/ 31054 h 35710"/>
                <a:gd name="connsiteX4" fmla="*/ 30680 w 38700"/>
                <a:gd name="connsiteY4" fmla="*/ 32965 h 35710"/>
                <a:gd name="connsiteX5" fmla="*/ -3797 w 38700"/>
                <a:gd name="connsiteY5" fmla="*/ 2360 h 35710"/>
                <a:gd name="connsiteX6" fmla="*/ -2925 w 38700"/>
                <a:gd name="connsiteY6" fmla="*/ -2031 h 35710"/>
                <a:gd name="connsiteX7" fmla="*/ -1182 w 38700"/>
                <a:gd name="connsiteY7" fmla="*/ -2568 h 3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00" h="35710">
                  <a:moveTo>
                    <a:pt x="-1182" y="-2568"/>
                  </a:moveTo>
                  <a:lnTo>
                    <a:pt x="1433" y="-1160"/>
                  </a:lnTo>
                  <a:cubicBezTo>
                    <a:pt x="16182" y="20830"/>
                    <a:pt x="32658" y="26948"/>
                    <a:pt x="32808" y="27015"/>
                  </a:cubicBezTo>
                  <a:cubicBezTo>
                    <a:pt x="34451" y="27601"/>
                    <a:pt x="35306" y="29412"/>
                    <a:pt x="34719" y="31054"/>
                  </a:cubicBezTo>
                  <a:cubicBezTo>
                    <a:pt x="34132" y="32697"/>
                    <a:pt x="32306" y="33535"/>
                    <a:pt x="30680" y="32965"/>
                  </a:cubicBezTo>
                  <a:cubicBezTo>
                    <a:pt x="29926" y="32697"/>
                    <a:pt x="12075" y="26043"/>
                    <a:pt x="-3797" y="2360"/>
                  </a:cubicBezTo>
                  <a:lnTo>
                    <a:pt x="-2925" y="-2031"/>
                  </a:lnTo>
                  <a:lnTo>
                    <a:pt x="-1182" y="-2568"/>
                  </a:ln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1F7128-0A57-00E1-FF44-74D1FCCB096B}"/>
                </a:ext>
              </a:extLst>
            </p:cNvPr>
            <p:cNvSpPr/>
            <p:nvPr/>
          </p:nvSpPr>
          <p:spPr>
            <a:xfrm flipV="1">
              <a:off x="6960823" y="2949477"/>
              <a:ext cx="38702" cy="35700"/>
            </a:xfrm>
            <a:custGeom>
              <a:avLst/>
              <a:gdLst>
                <a:gd name="connsiteX0" fmla="*/ -1173 w 38702"/>
                <a:gd name="connsiteY0" fmla="*/ -2563 h 35700"/>
                <a:gd name="connsiteX1" fmla="*/ 1441 w 38702"/>
                <a:gd name="connsiteY1" fmla="*/ -1172 h 35700"/>
                <a:gd name="connsiteX2" fmla="*/ 32817 w 38702"/>
                <a:gd name="connsiteY2" fmla="*/ 27019 h 35700"/>
                <a:gd name="connsiteX3" fmla="*/ 34711 w 38702"/>
                <a:gd name="connsiteY3" fmla="*/ 31059 h 35700"/>
                <a:gd name="connsiteX4" fmla="*/ 30672 w 38702"/>
                <a:gd name="connsiteY4" fmla="*/ 32953 h 35700"/>
                <a:gd name="connsiteX5" fmla="*/ -3805 w 38702"/>
                <a:gd name="connsiteY5" fmla="*/ 2348 h 35700"/>
                <a:gd name="connsiteX6" fmla="*/ -2950 w 38702"/>
                <a:gd name="connsiteY6" fmla="*/ -2027 h 35700"/>
                <a:gd name="connsiteX7" fmla="*/ -1173 w 38702"/>
                <a:gd name="connsiteY7" fmla="*/ -2563 h 3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02" h="35700">
                  <a:moveTo>
                    <a:pt x="-1173" y="-2563"/>
                  </a:moveTo>
                  <a:lnTo>
                    <a:pt x="1441" y="-1172"/>
                  </a:lnTo>
                  <a:cubicBezTo>
                    <a:pt x="16090" y="20684"/>
                    <a:pt x="32649" y="26952"/>
                    <a:pt x="32817" y="27019"/>
                  </a:cubicBezTo>
                  <a:cubicBezTo>
                    <a:pt x="34459" y="27623"/>
                    <a:pt x="35298" y="29433"/>
                    <a:pt x="34711" y="31059"/>
                  </a:cubicBezTo>
                  <a:cubicBezTo>
                    <a:pt x="34108" y="32684"/>
                    <a:pt x="32314" y="33539"/>
                    <a:pt x="30672" y="32953"/>
                  </a:cubicBezTo>
                  <a:cubicBezTo>
                    <a:pt x="29917" y="32684"/>
                    <a:pt x="12084" y="26030"/>
                    <a:pt x="-3805" y="2348"/>
                  </a:cubicBezTo>
                  <a:lnTo>
                    <a:pt x="-2950" y="-2027"/>
                  </a:lnTo>
                  <a:lnTo>
                    <a:pt x="-1173" y="-2563"/>
                  </a:ln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D198989-B1B9-4BF3-4F16-C952DD297E05}"/>
                </a:ext>
              </a:extLst>
            </p:cNvPr>
            <p:cNvSpPr/>
            <p:nvPr/>
          </p:nvSpPr>
          <p:spPr>
            <a:xfrm flipV="1">
              <a:off x="6530177" y="2831986"/>
              <a:ext cx="74852" cy="146806"/>
            </a:xfrm>
            <a:custGeom>
              <a:avLst/>
              <a:gdLst>
                <a:gd name="connsiteX0" fmla="*/ 71261 w 74852"/>
                <a:gd name="connsiteY0" fmla="*/ 132368 h 146806"/>
                <a:gd name="connsiteX1" fmla="*/ 48802 w 74852"/>
                <a:gd name="connsiteY1" fmla="*/ -2605 h 146806"/>
                <a:gd name="connsiteX2" fmla="*/ -3592 w 74852"/>
                <a:gd name="connsiteY2" fmla="*/ -2605 h 146806"/>
                <a:gd name="connsiteX3" fmla="*/ 13940 w 74852"/>
                <a:gd name="connsiteY3" fmla="*/ 144201 h 146806"/>
                <a:gd name="connsiteX4" fmla="*/ 71261 w 74852"/>
                <a:gd name="connsiteY4" fmla="*/ 132368 h 14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52" h="146806">
                  <a:moveTo>
                    <a:pt x="71261" y="132368"/>
                  </a:moveTo>
                  <a:lnTo>
                    <a:pt x="48802" y="-2605"/>
                  </a:lnTo>
                  <a:lnTo>
                    <a:pt x="-3592" y="-2605"/>
                  </a:lnTo>
                  <a:lnTo>
                    <a:pt x="13940" y="144201"/>
                  </a:lnTo>
                  <a:lnTo>
                    <a:pt x="71261" y="132368"/>
                  </a:lnTo>
                </a:path>
              </a:pathLst>
            </a:custGeom>
            <a:solidFill>
              <a:srgbClr val="172D36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59DB11F-076B-577A-333B-BB087109A2E6}"/>
                </a:ext>
              </a:extLst>
            </p:cNvPr>
            <p:cNvSpPr/>
            <p:nvPr/>
          </p:nvSpPr>
          <p:spPr>
            <a:xfrm flipV="1">
              <a:off x="6350888" y="2914817"/>
              <a:ext cx="254142" cy="124459"/>
            </a:xfrm>
            <a:custGeom>
              <a:avLst/>
              <a:gdLst>
                <a:gd name="connsiteX0" fmla="*/ 159873 w 254142"/>
                <a:gd name="connsiteY0" fmla="*/ 121904 h 124459"/>
                <a:gd name="connsiteX1" fmla="*/ 84617 w 254142"/>
                <a:gd name="connsiteY1" fmla="*/ 69393 h 124459"/>
                <a:gd name="connsiteX2" fmla="*/ -3376 w 254142"/>
                <a:gd name="connsiteY2" fmla="*/ 11083 h 124459"/>
                <a:gd name="connsiteX3" fmla="*/ 178677 w 254142"/>
                <a:gd name="connsiteY3" fmla="*/ 14803 h 124459"/>
                <a:gd name="connsiteX4" fmla="*/ 178677 w 254142"/>
                <a:gd name="connsiteY4" fmla="*/ 3239 h 124459"/>
                <a:gd name="connsiteX5" fmla="*/ 250597 w 254142"/>
                <a:gd name="connsiteY5" fmla="*/ 6390 h 124459"/>
                <a:gd name="connsiteX6" fmla="*/ 250597 w 254142"/>
                <a:gd name="connsiteY6" fmla="*/ 101942 h 124459"/>
                <a:gd name="connsiteX7" fmla="*/ 190846 w 254142"/>
                <a:gd name="connsiteY7" fmla="*/ 97735 h 124459"/>
                <a:gd name="connsiteX8" fmla="*/ 195270 w 254142"/>
                <a:gd name="connsiteY8" fmla="*/ 107188 h 124459"/>
                <a:gd name="connsiteX9" fmla="*/ 159873 w 254142"/>
                <a:gd name="connsiteY9" fmla="*/ 121904 h 12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142" h="124459">
                  <a:moveTo>
                    <a:pt x="159873" y="121904"/>
                  </a:moveTo>
                  <a:cubicBezTo>
                    <a:pt x="159873" y="121904"/>
                    <a:pt x="129988" y="83036"/>
                    <a:pt x="84617" y="69393"/>
                  </a:cubicBezTo>
                  <a:cubicBezTo>
                    <a:pt x="39246" y="55750"/>
                    <a:pt x="-6694" y="38386"/>
                    <a:pt x="-3376" y="11083"/>
                  </a:cubicBezTo>
                  <a:cubicBezTo>
                    <a:pt x="-3376" y="11083"/>
                    <a:pt x="69147" y="-21952"/>
                    <a:pt x="178677" y="14803"/>
                  </a:cubicBezTo>
                  <a:lnTo>
                    <a:pt x="178677" y="3239"/>
                  </a:lnTo>
                  <a:lnTo>
                    <a:pt x="250597" y="6390"/>
                  </a:lnTo>
                  <a:lnTo>
                    <a:pt x="250597" y="101942"/>
                  </a:lnTo>
                  <a:lnTo>
                    <a:pt x="190846" y="97735"/>
                  </a:lnTo>
                  <a:lnTo>
                    <a:pt x="195270" y="107188"/>
                  </a:lnTo>
                  <a:lnTo>
                    <a:pt x="159873" y="121904"/>
                  </a:lnTo>
                </a:path>
              </a:pathLst>
            </a:custGeom>
            <a:solidFill>
              <a:srgbClr val="282628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48A333-3858-4DA4-B523-24AA4F649A2A}"/>
                </a:ext>
              </a:extLst>
            </p:cNvPr>
            <p:cNvSpPr/>
            <p:nvPr/>
          </p:nvSpPr>
          <p:spPr>
            <a:xfrm flipV="1">
              <a:off x="6350945" y="3006296"/>
              <a:ext cx="254085" cy="32980"/>
            </a:xfrm>
            <a:custGeom>
              <a:avLst/>
              <a:gdLst>
                <a:gd name="connsiteX0" fmla="*/ 116037 w 254085"/>
                <a:gd name="connsiteY0" fmla="*/ 8532 h 32980"/>
                <a:gd name="connsiteX1" fmla="*/ -2846 w 254085"/>
                <a:gd name="connsiteY1" fmla="*/ 18220 h 32980"/>
                <a:gd name="connsiteX2" fmla="*/ -3433 w 254085"/>
                <a:gd name="connsiteY2" fmla="*/ 11114 h 32980"/>
                <a:gd name="connsiteX3" fmla="*/ 178620 w 254085"/>
                <a:gd name="connsiteY3" fmla="*/ 14834 h 32980"/>
                <a:gd name="connsiteX4" fmla="*/ 178620 w 254085"/>
                <a:gd name="connsiteY4" fmla="*/ 3270 h 32980"/>
                <a:gd name="connsiteX5" fmla="*/ 250540 w 254085"/>
                <a:gd name="connsiteY5" fmla="*/ 6421 h 32980"/>
                <a:gd name="connsiteX6" fmla="*/ 250540 w 254085"/>
                <a:gd name="connsiteY6" fmla="*/ 30455 h 32980"/>
                <a:gd name="connsiteX7" fmla="*/ 116037 w 254085"/>
                <a:gd name="connsiteY7" fmla="*/ 8532 h 32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085" h="32980">
                  <a:moveTo>
                    <a:pt x="116037" y="8532"/>
                  </a:moveTo>
                  <a:cubicBezTo>
                    <a:pt x="47117" y="-2312"/>
                    <a:pt x="2869" y="16276"/>
                    <a:pt x="-2846" y="18220"/>
                  </a:cubicBezTo>
                  <a:cubicBezTo>
                    <a:pt x="-3483" y="15857"/>
                    <a:pt x="-3701" y="13477"/>
                    <a:pt x="-3433" y="11114"/>
                  </a:cubicBezTo>
                  <a:cubicBezTo>
                    <a:pt x="-3433" y="11114"/>
                    <a:pt x="69090" y="-21921"/>
                    <a:pt x="178620" y="14834"/>
                  </a:cubicBezTo>
                  <a:lnTo>
                    <a:pt x="178620" y="3270"/>
                  </a:lnTo>
                  <a:lnTo>
                    <a:pt x="250540" y="6421"/>
                  </a:lnTo>
                  <a:lnTo>
                    <a:pt x="250540" y="30455"/>
                  </a:lnTo>
                  <a:cubicBezTo>
                    <a:pt x="224880" y="28897"/>
                    <a:pt x="182207" y="18941"/>
                    <a:pt x="116037" y="8532"/>
                  </a:cubicBez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9FFDC2-4084-755F-A633-70081F29BE31}"/>
                </a:ext>
              </a:extLst>
            </p:cNvPr>
            <p:cNvSpPr/>
            <p:nvPr/>
          </p:nvSpPr>
          <p:spPr>
            <a:xfrm flipV="1">
              <a:off x="6488173" y="2934785"/>
              <a:ext cx="38719" cy="35693"/>
            </a:xfrm>
            <a:custGeom>
              <a:avLst/>
              <a:gdLst>
                <a:gd name="connsiteX0" fmla="*/ 32527 w 38719"/>
                <a:gd name="connsiteY0" fmla="*/ -2573 h 35693"/>
                <a:gd name="connsiteX1" fmla="*/ 29896 w 38719"/>
                <a:gd name="connsiteY1" fmla="*/ -1182 h 35693"/>
                <a:gd name="connsiteX2" fmla="*/ -1480 w 38719"/>
                <a:gd name="connsiteY2" fmla="*/ 26993 h 35693"/>
                <a:gd name="connsiteX3" fmla="*/ -3374 w 38719"/>
                <a:gd name="connsiteY3" fmla="*/ 31032 h 35693"/>
                <a:gd name="connsiteX4" fmla="*/ 665 w 38719"/>
                <a:gd name="connsiteY4" fmla="*/ 32943 h 35693"/>
                <a:gd name="connsiteX5" fmla="*/ 35159 w 38719"/>
                <a:gd name="connsiteY5" fmla="*/ 2338 h 35693"/>
                <a:gd name="connsiteX6" fmla="*/ 34287 w 38719"/>
                <a:gd name="connsiteY6" fmla="*/ -2037 h 35693"/>
                <a:gd name="connsiteX7" fmla="*/ 32527 w 38719"/>
                <a:gd name="connsiteY7" fmla="*/ -2573 h 3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19" h="35693">
                  <a:moveTo>
                    <a:pt x="32527" y="-2573"/>
                  </a:moveTo>
                  <a:lnTo>
                    <a:pt x="29896" y="-1182"/>
                  </a:lnTo>
                  <a:cubicBezTo>
                    <a:pt x="15147" y="20808"/>
                    <a:pt x="-1312" y="26942"/>
                    <a:pt x="-1480" y="26993"/>
                  </a:cubicBezTo>
                  <a:cubicBezTo>
                    <a:pt x="-3122" y="27596"/>
                    <a:pt x="-3960" y="29406"/>
                    <a:pt x="-3374" y="31032"/>
                  </a:cubicBezTo>
                  <a:cubicBezTo>
                    <a:pt x="-2788" y="32674"/>
                    <a:pt x="-977" y="33512"/>
                    <a:pt x="665" y="32943"/>
                  </a:cubicBezTo>
                  <a:cubicBezTo>
                    <a:pt x="1420" y="32658"/>
                    <a:pt x="19253" y="26021"/>
                    <a:pt x="35159" y="2338"/>
                  </a:cubicBezTo>
                  <a:lnTo>
                    <a:pt x="34287" y="-2037"/>
                  </a:lnTo>
                  <a:lnTo>
                    <a:pt x="32527" y="-2573"/>
                  </a:ln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933BB0B-12CA-A74A-72E1-61A580B6C8C8}"/>
                </a:ext>
              </a:extLst>
            </p:cNvPr>
            <p:cNvSpPr/>
            <p:nvPr/>
          </p:nvSpPr>
          <p:spPr>
            <a:xfrm flipV="1">
              <a:off x="6471699" y="2942177"/>
              <a:ext cx="38717" cy="35710"/>
            </a:xfrm>
            <a:custGeom>
              <a:avLst/>
              <a:gdLst>
                <a:gd name="connsiteX0" fmla="*/ 32551 w 38717"/>
                <a:gd name="connsiteY0" fmla="*/ -2568 h 35710"/>
                <a:gd name="connsiteX1" fmla="*/ 29919 w 38717"/>
                <a:gd name="connsiteY1" fmla="*/ -1160 h 35710"/>
                <a:gd name="connsiteX2" fmla="*/ -1456 w 38717"/>
                <a:gd name="connsiteY2" fmla="*/ 27015 h 35710"/>
                <a:gd name="connsiteX3" fmla="*/ -3367 w 38717"/>
                <a:gd name="connsiteY3" fmla="*/ 31054 h 35710"/>
                <a:gd name="connsiteX4" fmla="*/ 689 w 38717"/>
                <a:gd name="connsiteY4" fmla="*/ 32965 h 35710"/>
                <a:gd name="connsiteX5" fmla="*/ 35165 w 38717"/>
                <a:gd name="connsiteY5" fmla="*/ 2360 h 35710"/>
                <a:gd name="connsiteX6" fmla="*/ 34311 w 38717"/>
                <a:gd name="connsiteY6" fmla="*/ -2031 h 35710"/>
                <a:gd name="connsiteX7" fmla="*/ 32551 w 38717"/>
                <a:gd name="connsiteY7" fmla="*/ -2568 h 3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17" h="35710">
                  <a:moveTo>
                    <a:pt x="32551" y="-2568"/>
                  </a:moveTo>
                  <a:lnTo>
                    <a:pt x="29919" y="-1160"/>
                  </a:lnTo>
                  <a:cubicBezTo>
                    <a:pt x="15187" y="20830"/>
                    <a:pt x="-1306" y="26948"/>
                    <a:pt x="-1456" y="27015"/>
                  </a:cubicBezTo>
                  <a:cubicBezTo>
                    <a:pt x="-3099" y="27601"/>
                    <a:pt x="-3954" y="29412"/>
                    <a:pt x="-3367" y="31054"/>
                  </a:cubicBezTo>
                  <a:cubicBezTo>
                    <a:pt x="-2764" y="32697"/>
                    <a:pt x="-953" y="33535"/>
                    <a:pt x="689" y="32965"/>
                  </a:cubicBezTo>
                  <a:cubicBezTo>
                    <a:pt x="1443" y="32697"/>
                    <a:pt x="19276" y="26043"/>
                    <a:pt x="35165" y="2360"/>
                  </a:cubicBezTo>
                  <a:lnTo>
                    <a:pt x="34311" y="-2031"/>
                  </a:lnTo>
                  <a:lnTo>
                    <a:pt x="32551" y="-2568"/>
                  </a:ln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963ECB4-C0C8-43FB-B6B7-9E26FA38A3C8}"/>
                </a:ext>
              </a:extLst>
            </p:cNvPr>
            <p:cNvSpPr/>
            <p:nvPr/>
          </p:nvSpPr>
          <p:spPr>
            <a:xfrm flipV="1">
              <a:off x="6455255" y="2949477"/>
              <a:ext cx="38702" cy="35700"/>
            </a:xfrm>
            <a:custGeom>
              <a:avLst/>
              <a:gdLst>
                <a:gd name="connsiteX0" fmla="*/ 32545 w 38702"/>
                <a:gd name="connsiteY0" fmla="*/ -2563 h 35700"/>
                <a:gd name="connsiteX1" fmla="*/ 29896 w 38702"/>
                <a:gd name="connsiteY1" fmla="*/ -1172 h 35700"/>
                <a:gd name="connsiteX2" fmla="*/ -1479 w 38702"/>
                <a:gd name="connsiteY2" fmla="*/ 27019 h 35700"/>
                <a:gd name="connsiteX3" fmla="*/ -3356 w 38702"/>
                <a:gd name="connsiteY3" fmla="*/ 31059 h 35700"/>
                <a:gd name="connsiteX4" fmla="*/ 666 w 38702"/>
                <a:gd name="connsiteY4" fmla="*/ 32953 h 35700"/>
                <a:gd name="connsiteX5" fmla="*/ 35159 w 38702"/>
                <a:gd name="connsiteY5" fmla="*/ 2348 h 35700"/>
                <a:gd name="connsiteX6" fmla="*/ 34288 w 38702"/>
                <a:gd name="connsiteY6" fmla="*/ -2027 h 35700"/>
                <a:gd name="connsiteX7" fmla="*/ 32545 w 38702"/>
                <a:gd name="connsiteY7" fmla="*/ -2563 h 3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02" h="35700">
                  <a:moveTo>
                    <a:pt x="32545" y="-2563"/>
                  </a:moveTo>
                  <a:lnTo>
                    <a:pt x="29896" y="-1172"/>
                  </a:lnTo>
                  <a:cubicBezTo>
                    <a:pt x="15248" y="20684"/>
                    <a:pt x="-1312" y="26952"/>
                    <a:pt x="-1479" y="27019"/>
                  </a:cubicBezTo>
                  <a:cubicBezTo>
                    <a:pt x="-3105" y="27623"/>
                    <a:pt x="-3943" y="29433"/>
                    <a:pt x="-3356" y="31059"/>
                  </a:cubicBezTo>
                  <a:cubicBezTo>
                    <a:pt x="-2770" y="32684"/>
                    <a:pt x="-943" y="33539"/>
                    <a:pt x="666" y="32953"/>
                  </a:cubicBezTo>
                  <a:cubicBezTo>
                    <a:pt x="1420" y="32684"/>
                    <a:pt x="19270" y="26030"/>
                    <a:pt x="35159" y="2348"/>
                  </a:cubicBezTo>
                  <a:lnTo>
                    <a:pt x="34288" y="-2027"/>
                  </a:lnTo>
                  <a:lnTo>
                    <a:pt x="32545" y="-2563"/>
                  </a:ln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BB163A-983A-C342-0DCE-D51736A99FC2}"/>
                </a:ext>
              </a:extLst>
            </p:cNvPr>
            <p:cNvSpPr/>
            <p:nvPr/>
          </p:nvSpPr>
          <p:spPr>
            <a:xfrm flipV="1">
              <a:off x="6502087" y="1744376"/>
              <a:ext cx="444121" cy="1185711"/>
            </a:xfrm>
            <a:custGeom>
              <a:avLst/>
              <a:gdLst>
                <a:gd name="connsiteX0" fmla="*/ 331220 w 444121"/>
                <a:gd name="connsiteY0" fmla="*/ 1161554 h 1185711"/>
                <a:gd name="connsiteX1" fmla="*/ 385776 w 444121"/>
                <a:gd name="connsiteY1" fmla="*/ 509920 h 1185711"/>
                <a:gd name="connsiteX2" fmla="*/ 440449 w 444121"/>
                <a:gd name="connsiteY2" fmla="*/ 32662 h 1185711"/>
                <a:gd name="connsiteX3" fmla="*/ 314526 w 444121"/>
                <a:gd name="connsiteY3" fmla="*/ 12768 h 1185711"/>
                <a:gd name="connsiteX4" fmla="*/ 239942 w 444121"/>
                <a:gd name="connsiteY4" fmla="*/ 480086 h 1185711"/>
                <a:gd name="connsiteX5" fmla="*/ 180291 w 444121"/>
                <a:gd name="connsiteY5" fmla="*/ 924207 h 1185711"/>
                <a:gd name="connsiteX6" fmla="*/ 147139 w 444121"/>
                <a:gd name="connsiteY6" fmla="*/ 924207 h 1185711"/>
                <a:gd name="connsiteX7" fmla="*/ 118981 w 444121"/>
                <a:gd name="connsiteY7" fmla="*/ 12768 h 1185711"/>
                <a:gd name="connsiteX8" fmla="*/ -3673 w 444121"/>
                <a:gd name="connsiteY8" fmla="*/ 9465 h 1185711"/>
                <a:gd name="connsiteX9" fmla="*/ 6283 w 444121"/>
                <a:gd name="connsiteY9" fmla="*/ 1182722 h 1185711"/>
                <a:gd name="connsiteX10" fmla="*/ 331220 w 444121"/>
                <a:gd name="connsiteY10" fmla="*/ 1161554 h 118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21" h="1185711">
                  <a:moveTo>
                    <a:pt x="331220" y="1161554"/>
                  </a:moveTo>
                  <a:lnTo>
                    <a:pt x="385776" y="509920"/>
                  </a:lnTo>
                  <a:lnTo>
                    <a:pt x="440449" y="32662"/>
                  </a:lnTo>
                  <a:cubicBezTo>
                    <a:pt x="440449" y="32662"/>
                    <a:pt x="413933" y="-3809"/>
                    <a:pt x="314526" y="12768"/>
                  </a:cubicBezTo>
                  <a:lnTo>
                    <a:pt x="239942" y="480086"/>
                  </a:lnTo>
                  <a:lnTo>
                    <a:pt x="180291" y="924207"/>
                  </a:lnTo>
                  <a:lnTo>
                    <a:pt x="147139" y="924207"/>
                  </a:lnTo>
                  <a:lnTo>
                    <a:pt x="118981" y="12768"/>
                  </a:lnTo>
                  <a:cubicBezTo>
                    <a:pt x="118981" y="12768"/>
                    <a:pt x="75873" y="-20368"/>
                    <a:pt x="-3673" y="9465"/>
                  </a:cubicBezTo>
                  <a:lnTo>
                    <a:pt x="6283" y="1182722"/>
                  </a:lnTo>
                  <a:lnTo>
                    <a:pt x="331220" y="1161554"/>
                  </a:lnTo>
                </a:path>
              </a:pathLst>
            </a:custGeom>
            <a:solidFill>
              <a:srgbClr val="5D6062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D3C74F6-BED0-40D3-0C73-3E062C0023CF}"/>
                </a:ext>
              </a:extLst>
            </p:cNvPr>
            <p:cNvSpPr/>
            <p:nvPr/>
          </p:nvSpPr>
          <p:spPr>
            <a:xfrm flipV="1">
              <a:off x="6652899" y="1065757"/>
              <a:ext cx="116033" cy="240480"/>
            </a:xfrm>
            <a:custGeom>
              <a:avLst/>
              <a:gdLst>
                <a:gd name="connsiteX0" fmla="*/ -3666 w 116033"/>
                <a:gd name="connsiteY0" fmla="*/ 181320 h 240480"/>
                <a:gd name="connsiteX1" fmla="*/ 809 w 116033"/>
                <a:gd name="connsiteY1" fmla="*/ -3767 h 240480"/>
                <a:gd name="connsiteX2" fmla="*/ 112368 w 116033"/>
                <a:gd name="connsiteY2" fmla="*/ 46112 h 240480"/>
                <a:gd name="connsiteX3" fmla="*/ 108864 w 116033"/>
                <a:gd name="connsiteY3" fmla="*/ 236713 h 240480"/>
                <a:gd name="connsiteX4" fmla="*/ -3666 w 116033"/>
                <a:gd name="connsiteY4" fmla="*/ 181320 h 24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3" h="240480">
                  <a:moveTo>
                    <a:pt x="-3666" y="181320"/>
                  </a:moveTo>
                  <a:lnTo>
                    <a:pt x="809" y="-3767"/>
                  </a:lnTo>
                  <a:lnTo>
                    <a:pt x="112368" y="46112"/>
                  </a:lnTo>
                  <a:lnTo>
                    <a:pt x="108864" y="236713"/>
                  </a:lnTo>
                  <a:lnTo>
                    <a:pt x="-3666" y="181320"/>
                  </a:lnTo>
                </a:path>
              </a:pathLst>
            </a:custGeom>
            <a:solidFill>
              <a:srgbClr val="CF8D7C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A1E9450-44C5-34E4-7055-EF16DD29A5D7}"/>
                </a:ext>
              </a:extLst>
            </p:cNvPr>
            <p:cNvSpPr/>
            <p:nvPr/>
          </p:nvSpPr>
          <p:spPr>
            <a:xfrm flipV="1">
              <a:off x="6471499" y="1188812"/>
              <a:ext cx="516192" cy="600742"/>
            </a:xfrm>
            <a:custGeom>
              <a:avLst/>
              <a:gdLst>
                <a:gd name="connsiteX0" fmla="*/ -1932 w 516192"/>
                <a:gd name="connsiteY0" fmla="*/ 527640 h 600742"/>
                <a:gd name="connsiteX1" fmla="*/ 30232 w 516192"/>
                <a:gd name="connsiteY1" fmla="*/ 28359 h 600742"/>
                <a:gd name="connsiteX2" fmla="*/ 242906 w 516192"/>
                <a:gd name="connsiteY2" fmla="*/ -3034 h 600742"/>
                <a:gd name="connsiteX3" fmla="*/ 361806 w 516192"/>
                <a:gd name="connsiteY3" fmla="*/ 20448 h 600742"/>
                <a:gd name="connsiteX4" fmla="*/ 512517 w 516192"/>
                <a:gd name="connsiteY4" fmla="*/ 579732 h 600742"/>
                <a:gd name="connsiteX5" fmla="*/ 286936 w 516192"/>
                <a:gd name="connsiteY5" fmla="*/ 597179 h 600742"/>
                <a:gd name="connsiteX6" fmla="*/ 221704 w 516192"/>
                <a:gd name="connsiteY6" fmla="*/ 536741 h 600742"/>
                <a:gd name="connsiteX7" fmla="*/ 169026 w 516192"/>
                <a:gd name="connsiteY7" fmla="*/ 593006 h 600742"/>
                <a:gd name="connsiteX8" fmla="*/ -3675 w 516192"/>
                <a:gd name="connsiteY8" fmla="*/ 572810 h 600742"/>
                <a:gd name="connsiteX9" fmla="*/ -1932 w 516192"/>
                <a:gd name="connsiteY9" fmla="*/ 527640 h 60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6192" h="600742">
                  <a:moveTo>
                    <a:pt x="-1932" y="527640"/>
                  </a:moveTo>
                  <a:cubicBezTo>
                    <a:pt x="-1932" y="527640"/>
                    <a:pt x="8811" y="196451"/>
                    <a:pt x="30232" y="28359"/>
                  </a:cubicBezTo>
                  <a:cubicBezTo>
                    <a:pt x="30232" y="28359"/>
                    <a:pt x="112258" y="-8363"/>
                    <a:pt x="242906" y="-3034"/>
                  </a:cubicBezTo>
                  <a:cubicBezTo>
                    <a:pt x="335207" y="721"/>
                    <a:pt x="361806" y="20448"/>
                    <a:pt x="361806" y="20448"/>
                  </a:cubicBezTo>
                  <a:lnTo>
                    <a:pt x="512517" y="579732"/>
                  </a:lnTo>
                  <a:cubicBezTo>
                    <a:pt x="512517" y="579732"/>
                    <a:pt x="427574" y="597347"/>
                    <a:pt x="286936" y="597179"/>
                  </a:cubicBezTo>
                  <a:lnTo>
                    <a:pt x="221704" y="536741"/>
                  </a:lnTo>
                  <a:cubicBezTo>
                    <a:pt x="221704" y="536741"/>
                    <a:pt x="204005" y="583670"/>
                    <a:pt x="169026" y="593006"/>
                  </a:cubicBezTo>
                  <a:cubicBezTo>
                    <a:pt x="116012" y="589352"/>
                    <a:pt x="58121" y="582983"/>
                    <a:pt x="-3675" y="572810"/>
                  </a:cubicBezTo>
                  <a:lnTo>
                    <a:pt x="-1932" y="527640"/>
                  </a:lnTo>
                </a:path>
              </a:pathLst>
            </a:custGeom>
            <a:solidFill>
              <a:srgbClr val="E1F5F9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E23FC49-2458-665F-4F41-D136F98CAAFD}"/>
                </a:ext>
              </a:extLst>
            </p:cNvPr>
            <p:cNvSpPr/>
            <p:nvPr/>
          </p:nvSpPr>
          <p:spPr>
            <a:xfrm flipV="1">
              <a:off x="6345141" y="1214909"/>
              <a:ext cx="237563" cy="410282"/>
            </a:xfrm>
            <a:custGeom>
              <a:avLst/>
              <a:gdLst>
                <a:gd name="connsiteX0" fmla="*/ -3538 w 237563"/>
                <a:gd name="connsiteY0" fmla="*/ 102703 h 410282"/>
                <a:gd name="connsiteX1" fmla="*/ 125099 w 237563"/>
                <a:gd name="connsiteY1" fmla="*/ 406673 h 410282"/>
                <a:gd name="connsiteX2" fmla="*/ 234026 w 237563"/>
                <a:gd name="connsiteY2" fmla="*/ 355436 h 410282"/>
                <a:gd name="connsiteX3" fmla="*/ 73510 w 237563"/>
                <a:gd name="connsiteY3" fmla="*/ -3609 h 410282"/>
                <a:gd name="connsiteX4" fmla="*/ -3538 w 237563"/>
                <a:gd name="connsiteY4" fmla="*/ 102703 h 41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563" h="410282">
                  <a:moveTo>
                    <a:pt x="-3538" y="102703"/>
                  </a:moveTo>
                  <a:lnTo>
                    <a:pt x="125099" y="406673"/>
                  </a:lnTo>
                  <a:lnTo>
                    <a:pt x="234026" y="355436"/>
                  </a:lnTo>
                  <a:lnTo>
                    <a:pt x="73510" y="-3609"/>
                  </a:lnTo>
                  <a:lnTo>
                    <a:pt x="-3538" y="102703"/>
                  </a:lnTo>
                </a:path>
              </a:pathLst>
            </a:custGeom>
            <a:solidFill>
              <a:srgbClr val="E1F5F9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780C5EF-E145-A2EB-7CC1-1DB3C367E434}"/>
                </a:ext>
              </a:extLst>
            </p:cNvPr>
            <p:cNvSpPr/>
            <p:nvPr/>
          </p:nvSpPr>
          <p:spPr>
            <a:xfrm flipV="1">
              <a:off x="6503621" y="1774904"/>
              <a:ext cx="50406" cy="47492"/>
            </a:xfrm>
            <a:custGeom>
              <a:avLst/>
              <a:gdLst>
                <a:gd name="connsiteX0" fmla="*/ 46835 w 50406"/>
                <a:gd name="connsiteY0" fmla="*/ 29481 h 47492"/>
                <a:gd name="connsiteX1" fmla="*/ 4850 w 50406"/>
                <a:gd name="connsiteY1" fmla="*/ 43593 h 47492"/>
                <a:gd name="connsiteX2" fmla="*/ -3229 w 50406"/>
                <a:gd name="connsiteY2" fmla="*/ 29933 h 47492"/>
                <a:gd name="connsiteX3" fmla="*/ 4850 w 50406"/>
                <a:gd name="connsiteY3" fmla="*/ 10558 h 47492"/>
                <a:gd name="connsiteX4" fmla="*/ 40634 w 50406"/>
                <a:gd name="connsiteY4" fmla="*/ -3353 h 47492"/>
                <a:gd name="connsiteX5" fmla="*/ 46835 w 50406"/>
                <a:gd name="connsiteY5" fmla="*/ 29481 h 4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06" h="47492">
                  <a:moveTo>
                    <a:pt x="46835" y="29481"/>
                  </a:moveTo>
                  <a:cubicBezTo>
                    <a:pt x="18761" y="35531"/>
                    <a:pt x="5151" y="43493"/>
                    <a:pt x="4850" y="43593"/>
                  </a:cubicBezTo>
                  <a:cubicBezTo>
                    <a:pt x="-3363" y="46325"/>
                    <a:pt x="-2307" y="38347"/>
                    <a:pt x="-3229" y="29933"/>
                  </a:cubicBezTo>
                  <a:cubicBezTo>
                    <a:pt x="-4453" y="18804"/>
                    <a:pt x="-2542" y="12854"/>
                    <a:pt x="4850" y="10558"/>
                  </a:cubicBezTo>
                  <a:cubicBezTo>
                    <a:pt x="6190" y="10156"/>
                    <a:pt x="12677" y="3368"/>
                    <a:pt x="40634" y="-3353"/>
                  </a:cubicBezTo>
                  <a:cubicBezTo>
                    <a:pt x="42712" y="7591"/>
                    <a:pt x="44790" y="18536"/>
                    <a:pt x="46835" y="29481"/>
                  </a:cubicBez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6D700CD-4D86-DD0A-850D-E2C50375499F}"/>
                </a:ext>
              </a:extLst>
            </p:cNvPr>
            <p:cNvSpPr/>
            <p:nvPr/>
          </p:nvSpPr>
          <p:spPr>
            <a:xfrm flipV="1">
              <a:off x="6574459" y="1793954"/>
              <a:ext cx="184903" cy="42068"/>
            </a:xfrm>
            <a:custGeom>
              <a:avLst/>
              <a:gdLst>
                <a:gd name="connsiteX0" fmla="*/ 177137 w 184903"/>
                <a:gd name="connsiteY0" fmla="*/ 34168 h 42068"/>
                <a:gd name="connsiteX1" fmla="*/ 74713 w 184903"/>
                <a:gd name="connsiteY1" fmla="*/ 31469 h 42068"/>
                <a:gd name="connsiteX2" fmla="*/ -894 w 184903"/>
                <a:gd name="connsiteY2" fmla="*/ 38726 h 42068"/>
                <a:gd name="connsiteX3" fmla="*/ -3643 w 184903"/>
                <a:gd name="connsiteY3" fmla="*/ 4719 h 42068"/>
                <a:gd name="connsiteX4" fmla="*/ 74026 w 184903"/>
                <a:gd name="connsiteY4" fmla="*/ -3092 h 42068"/>
                <a:gd name="connsiteX5" fmla="*/ 109390 w 184903"/>
                <a:gd name="connsiteY5" fmla="*/ -3209 h 42068"/>
                <a:gd name="connsiteX6" fmla="*/ 181260 w 184903"/>
                <a:gd name="connsiteY6" fmla="*/ 1266 h 42068"/>
                <a:gd name="connsiteX7" fmla="*/ 177137 w 184903"/>
                <a:gd name="connsiteY7" fmla="*/ 34168 h 4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903" h="42068">
                  <a:moveTo>
                    <a:pt x="177137" y="34168"/>
                  </a:moveTo>
                  <a:cubicBezTo>
                    <a:pt x="145895" y="31201"/>
                    <a:pt x="111737" y="30597"/>
                    <a:pt x="74713" y="31469"/>
                  </a:cubicBezTo>
                  <a:cubicBezTo>
                    <a:pt x="46170" y="32156"/>
                    <a:pt x="20593" y="35106"/>
                    <a:pt x="-894" y="38726"/>
                  </a:cubicBezTo>
                  <a:cubicBezTo>
                    <a:pt x="-224" y="27329"/>
                    <a:pt x="-1716" y="15999"/>
                    <a:pt x="-3643" y="4719"/>
                  </a:cubicBezTo>
                  <a:cubicBezTo>
                    <a:pt x="18246" y="780"/>
                    <a:pt x="44409" y="-2387"/>
                    <a:pt x="74026" y="-3092"/>
                  </a:cubicBezTo>
                  <a:cubicBezTo>
                    <a:pt x="86077" y="-3393"/>
                    <a:pt x="97876" y="-3410"/>
                    <a:pt x="109390" y="-3209"/>
                  </a:cubicBezTo>
                  <a:cubicBezTo>
                    <a:pt x="135169" y="-2722"/>
                    <a:pt x="158935" y="-1315"/>
                    <a:pt x="181260" y="1266"/>
                  </a:cubicBezTo>
                  <a:cubicBezTo>
                    <a:pt x="178796" y="12060"/>
                    <a:pt x="177338" y="23022"/>
                    <a:pt x="177137" y="34168"/>
                  </a:cubicBez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E110CB2-AE23-7E0B-C53A-91EE5A686425}"/>
                </a:ext>
              </a:extLst>
            </p:cNvPr>
            <p:cNvSpPr/>
            <p:nvPr/>
          </p:nvSpPr>
          <p:spPr>
            <a:xfrm flipV="1">
              <a:off x="6775686" y="1782096"/>
              <a:ext cx="72073" cy="46602"/>
            </a:xfrm>
            <a:custGeom>
              <a:avLst/>
              <a:gdLst>
                <a:gd name="connsiteX0" fmla="*/ 67380 w 72073"/>
                <a:gd name="connsiteY0" fmla="*/ 29670 h 46602"/>
                <a:gd name="connsiteX1" fmla="*/ 56570 w 72073"/>
                <a:gd name="connsiteY1" fmla="*/ 42659 h 46602"/>
                <a:gd name="connsiteX2" fmla="*/ -3718 w 72073"/>
                <a:gd name="connsiteY2" fmla="*/ 29117 h 46602"/>
                <a:gd name="connsiteX3" fmla="*/ 255 w 72073"/>
                <a:gd name="connsiteY3" fmla="*/ -3348 h 46602"/>
                <a:gd name="connsiteX4" fmla="*/ 63508 w 72073"/>
                <a:gd name="connsiteY4" fmla="*/ 12524 h 46602"/>
                <a:gd name="connsiteX5" fmla="*/ 67380 w 72073"/>
                <a:gd name="connsiteY5" fmla="*/ 29670 h 4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73" h="46602">
                  <a:moveTo>
                    <a:pt x="67380" y="29670"/>
                  </a:moveTo>
                  <a:cubicBezTo>
                    <a:pt x="65789" y="38017"/>
                    <a:pt x="64783" y="45441"/>
                    <a:pt x="56570" y="42659"/>
                  </a:cubicBezTo>
                  <a:cubicBezTo>
                    <a:pt x="38167" y="36475"/>
                    <a:pt x="18054" y="32100"/>
                    <a:pt x="-3718" y="29117"/>
                  </a:cubicBezTo>
                  <a:cubicBezTo>
                    <a:pt x="-2981" y="18239"/>
                    <a:pt x="-1372" y="7445"/>
                    <a:pt x="255" y="-3348"/>
                  </a:cubicBezTo>
                  <a:cubicBezTo>
                    <a:pt x="22831" y="238"/>
                    <a:pt x="43866" y="5300"/>
                    <a:pt x="63508" y="12524"/>
                  </a:cubicBezTo>
                  <a:cubicBezTo>
                    <a:pt x="69224" y="14636"/>
                    <a:pt x="68956" y="21222"/>
                    <a:pt x="67380" y="29670"/>
                  </a:cubicBezTo>
                </a:path>
              </a:pathLst>
            </a:custGeom>
            <a:solidFill>
              <a:srgbClr val="161414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143E1B-35F9-A425-BA3B-A63416DFCCF4}"/>
                </a:ext>
              </a:extLst>
            </p:cNvPr>
            <p:cNvSpPr/>
            <p:nvPr/>
          </p:nvSpPr>
          <p:spPr>
            <a:xfrm flipV="1">
              <a:off x="6631395" y="1795798"/>
              <a:ext cx="73377" cy="44784"/>
            </a:xfrm>
            <a:custGeom>
              <a:avLst/>
              <a:gdLst>
                <a:gd name="connsiteX0" fmla="*/ 57298 w 73377"/>
                <a:gd name="connsiteY0" fmla="*/ 4253 h 44784"/>
                <a:gd name="connsiteX1" fmla="*/ 9295 w 73377"/>
                <a:gd name="connsiteY1" fmla="*/ 6683 h 44784"/>
                <a:gd name="connsiteX2" fmla="*/ 8793 w 73377"/>
                <a:gd name="connsiteY2" fmla="*/ 33852 h 44784"/>
                <a:gd name="connsiteX3" fmla="*/ 56744 w 73377"/>
                <a:gd name="connsiteY3" fmla="*/ 33533 h 44784"/>
                <a:gd name="connsiteX4" fmla="*/ -3644 w 73377"/>
                <a:gd name="connsiteY4" fmla="*/ 41444 h 44784"/>
                <a:gd name="connsiteX5" fmla="*/ -2890 w 73377"/>
                <a:gd name="connsiteY5" fmla="*/ 331 h 44784"/>
                <a:gd name="connsiteX6" fmla="*/ 69734 w 73377"/>
                <a:gd name="connsiteY6" fmla="*/ -3340 h 44784"/>
                <a:gd name="connsiteX7" fmla="*/ 68896 w 73377"/>
                <a:gd name="connsiteY7" fmla="*/ 40958 h 44784"/>
                <a:gd name="connsiteX8" fmla="*/ -3644 w 73377"/>
                <a:gd name="connsiteY8" fmla="*/ 41444 h 4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377" h="44784">
                  <a:moveTo>
                    <a:pt x="57298" y="4253"/>
                  </a:moveTo>
                  <a:lnTo>
                    <a:pt x="9295" y="6683"/>
                  </a:lnTo>
                  <a:lnTo>
                    <a:pt x="8793" y="33852"/>
                  </a:lnTo>
                  <a:lnTo>
                    <a:pt x="56744" y="33533"/>
                  </a:lnTo>
                  <a:close/>
                  <a:moveTo>
                    <a:pt x="-3644" y="41444"/>
                  </a:moveTo>
                  <a:lnTo>
                    <a:pt x="-2890" y="331"/>
                  </a:lnTo>
                  <a:lnTo>
                    <a:pt x="69734" y="-3340"/>
                  </a:lnTo>
                  <a:lnTo>
                    <a:pt x="68896" y="40958"/>
                  </a:lnTo>
                  <a:lnTo>
                    <a:pt x="-3644" y="41444"/>
                  </a:lnTo>
                </a:path>
              </a:pathLst>
            </a:custGeom>
            <a:solidFill>
              <a:srgbClr val="9FA2A1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DA87F5-7CAC-4DC2-50C2-2D57C9EC0D01}"/>
                </a:ext>
              </a:extLst>
            </p:cNvPr>
            <p:cNvSpPr/>
            <p:nvPr/>
          </p:nvSpPr>
          <p:spPr>
            <a:xfrm flipV="1">
              <a:off x="6696878" y="1190439"/>
              <a:ext cx="54438" cy="58812"/>
            </a:xfrm>
            <a:custGeom>
              <a:avLst/>
              <a:gdLst>
                <a:gd name="connsiteX0" fmla="*/ -3673 w 54438"/>
                <a:gd name="connsiteY0" fmla="*/ -3744 h 58812"/>
                <a:gd name="connsiteX1" fmla="*/ 13256 w 54438"/>
                <a:gd name="connsiteY1" fmla="*/ 55068 h 58812"/>
                <a:gd name="connsiteX2" fmla="*/ 50766 w 54438"/>
                <a:gd name="connsiteY2" fmla="*/ 37889 h 5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438" h="58812">
                  <a:moveTo>
                    <a:pt x="-3673" y="-3744"/>
                  </a:moveTo>
                  <a:lnTo>
                    <a:pt x="13256" y="55068"/>
                  </a:lnTo>
                  <a:lnTo>
                    <a:pt x="50766" y="37889"/>
                  </a:lnTo>
                  <a:close/>
                </a:path>
              </a:pathLst>
            </a:custGeom>
            <a:solidFill>
              <a:srgbClr val="D0BEBB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83FB55E-251E-8CCC-E1CA-8A8BA2E7AB23}"/>
                </a:ext>
              </a:extLst>
            </p:cNvPr>
            <p:cNvSpPr/>
            <p:nvPr/>
          </p:nvSpPr>
          <p:spPr>
            <a:xfrm flipV="1">
              <a:off x="6666156" y="1195534"/>
              <a:ext cx="30722" cy="53717"/>
            </a:xfrm>
            <a:custGeom>
              <a:avLst/>
              <a:gdLst>
                <a:gd name="connsiteX0" fmla="*/ 22245 w 30722"/>
                <a:gd name="connsiteY0" fmla="*/ 49975 h 53717"/>
                <a:gd name="connsiteX1" fmla="*/ 27072 w 30722"/>
                <a:gd name="connsiteY1" fmla="*/ -3743 h 53717"/>
                <a:gd name="connsiteX2" fmla="*/ -3651 w 30722"/>
                <a:gd name="connsiteY2" fmla="*/ 34287 h 5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22" h="53717">
                  <a:moveTo>
                    <a:pt x="22245" y="49975"/>
                  </a:moveTo>
                  <a:lnTo>
                    <a:pt x="27072" y="-3743"/>
                  </a:lnTo>
                  <a:lnTo>
                    <a:pt x="-3651" y="34287"/>
                  </a:lnTo>
                  <a:close/>
                </a:path>
              </a:pathLst>
            </a:custGeom>
            <a:solidFill>
              <a:srgbClr val="D0BEBB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BA61BA0-9E5A-25B6-B741-D0462B64701F}"/>
                </a:ext>
              </a:extLst>
            </p:cNvPr>
            <p:cNvSpPr/>
            <p:nvPr/>
          </p:nvSpPr>
          <p:spPr>
            <a:xfrm flipV="1">
              <a:off x="6607209" y="1210988"/>
              <a:ext cx="128872" cy="521253"/>
            </a:xfrm>
            <a:custGeom>
              <a:avLst/>
              <a:gdLst>
                <a:gd name="connsiteX0" fmla="*/ 113997 w 128872"/>
                <a:gd name="connsiteY0" fmla="*/ 517680 h 521253"/>
                <a:gd name="connsiteX1" fmla="*/ 69900 w 128872"/>
                <a:gd name="connsiteY1" fmla="*/ 516071 h 521253"/>
                <a:gd name="connsiteX2" fmla="*/ 49150 w 128872"/>
                <a:gd name="connsiteY2" fmla="*/ 491450 h 521253"/>
                <a:gd name="connsiteX3" fmla="*/ 67453 w 128872"/>
                <a:gd name="connsiteY3" fmla="*/ 465253 h 521253"/>
                <a:gd name="connsiteX4" fmla="*/ -3645 w 128872"/>
                <a:gd name="connsiteY4" fmla="*/ 51434 h 521253"/>
                <a:gd name="connsiteX5" fmla="*/ 51028 w 128872"/>
                <a:gd name="connsiteY5" fmla="*/ -3574 h 521253"/>
                <a:gd name="connsiteX6" fmla="*/ 117953 w 128872"/>
                <a:gd name="connsiteY6" fmla="*/ 44193 h 521253"/>
                <a:gd name="connsiteX7" fmla="*/ 102566 w 128872"/>
                <a:gd name="connsiteY7" fmla="*/ 462253 h 521253"/>
                <a:gd name="connsiteX8" fmla="*/ 125227 w 128872"/>
                <a:gd name="connsiteY8" fmla="*/ 494617 h 521253"/>
                <a:gd name="connsiteX9" fmla="*/ 113997 w 128872"/>
                <a:gd name="connsiteY9" fmla="*/ 517680 h 521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872" h="521253">
                  <a:moveTo>
                    <a:pt x="113997" y="517680"/>
                  </a:moveTo>
                  <a:cubicBezTo>
                    <a:pt x="113997" y="517680"/>
                    <a:pt x="94823" y="513188"/>
                    <a:pt x="69900" y="516071"/>
                  </a:cubicBezTo>
                  <a:lnTo>
                    <a:pt x="49150" y="491450"/>
                  </a:lnTo>
                  <a:lnTo>
                    <a:pt x="67453" y="465253"/>
                  </a:lnTo>
                  <a:lnTo>
                    <a:pt x="-3645" y="51434"/>
                  </a:lnTo>
                  <a:lnTo>
                    <a:pt x="51028" y="-3574"/>
                  </a:lnTo>
                  <a:lnTo>
                    <a:pt x="117953" y="44193"/>
                  </a:lnTo>
                  <a:lnTo>
                    <a:pt x="102566" y="462253"/>
                  </a:lnTo>
                  <a:lnTo>
                    <a:pt x="125227" y="494617"/>
                  </a:lnTo>
                  <a:lnTo>
                    <a:pt x="113997" y="517680"/>
                  </a:lnTo>
                </a:path>
              </a:pathLst>
            </a:custGeom>
            <a:solidFill>
              <a:srgbClr val="172D36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BCF9A0-D22C-0A3C-8221-27135403D739}"/>
                </a:ext>
              </a:extLst>
            </p:cNvPr>
            <p:cNvSpPr/>
            <p:nvPr/>
          </p:nvSpPr>
          <p:spPr>
            <a:xfrm flipV="1">
              <a:off x="6607377" y="1155007"/>
              <a:ext cx="84674" cy="98988"/>
            </a:xfrm>
            <a:custGeom>
              <a:avLst/>
              <a:gdLst>
                <a:gd name="connsiteX0" fmla="*/ -3634 w 84674"/>
                <a:gd name="connsiteY0" fmla="*/ 58243 h 98988"/>
                <a:gd name="connsiteX1" fmla="*/ 42323 w 84674"/>
                <a:gd name="connsiteY1" fmla="*/ -3755 h 98988"/>
                <a:gd name="connsiteX2" fmla="*/ 81040 w 84674"/>
                <a:gd name="connsiteY2" fmla="*/ 54706 h 98988"/>
                <a:gd name="connsiteX3" fmla="*/ 20149 w 84674"/>
                <a:gd name="connsiteY3" fmla="*/ 95233 h 98988"/>
                <a:gd name="connsiteX4" fmla="*/ -3634 w 84674"/>
                <a:gd name="connsiteY4" fmla="*/ 58243 h 9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674" h="98988">
                  <a:moveTo>
                    <a:pt x="-3634" y="58243"/>
                  </a:moveTo>
                  <a:lnTo>
                    <a:pt x="42323" y="-3755"/>
                  </a:lnTo>
                  <a:lnTo>
                    <a:pt x="81040" y="54706"/>
                  </a:lnTo>
                  <a:lnTo>
                    <a:pt x="20149" y="95233"/>
                  </a:lnTo>
                  <a:lnTo>
                    <a:pt x="-3634" y="58243"/>
                  </a:lnTo>
                </a:path>
              </a:pathLst>
            </a:custGeom>
            <a:solidFill>
              <a:srgbClr val="D0EBEA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BBE7941-1A78-58B1-992F-9FF458D5C3CA}"/>
                </a:ext>
              </a:extLst>
            </p:cNvPr>
            <p:cNvSpPr/>
            <p:nvPr/>
          </p:nvSpPr>
          <p:spPr>
            <a:xfrm flipV="1">
              <a:off x="6713806" y="1146828"/>
              <a:ext cx="90708" cy="103747"/>
            </a:xfrm>
            <a:custGeom>
              <a:avLst/>
              <a:gdLst>
                <a:gd name="connsiteX0" fmla="*/ 87018 w 90708"/>
                <a:gd name="connsiteY0" fmla="*/ 63066 h 103747"/>
                <a:gd name="connsiteX1" fmla="*/ 28657 w 90708"/>
                <a:gd name="connsiteY1" fmla="*/ -3759 h 103747"/>
                <a:gd name="connsiteX2" fmla="*/ -3691 w 90708"/>
                <a:gd name="connsiteY2" fmla="*/ 56378 h 103747"/>
                <a:gd name="connsiteX3" fmla="*/ 63603 w 90708"/>
                <a:gd name="connsiteY3" fmla="*/ 99989 h 103747"/>
                <a:gd name="connsiteX4" fmla="*/ 87018 w 90708"/>
                <a:gd name="connsiteY4" fmla="*/ 63066 h 103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08" h="103747">
                  <a:moveTo>
                    <a:pt x="87018" y="63066"/>
                  </a:moveTo>
                  <a:lnTo>
                    <a:pt x="28657" y="-3759"/>
                  </a:lnTo>
                  <a:lnTo>
                    <a:pt x="-3691" y="56378"/>
                  </a:lnTo>
                  <a:lnTo>
                    <a:pt x="63603" y="99989"/>
                  </a:lnTo>
                  <a:lnTo>
                    <a:pt x="87018" y="63066"/>
                  </a:lnTo>
                </a:path>
              </a:pathLst>
            </a:custGeom>
            <a:solidFill>
              <a:srgbClr val="D0EBEA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C79DE4-2E84-4757-30D7-DC201EB5DFFA}"/>
                </a:ext>
              </a:extLst>
            </p:cNvPr>
            <p:cNvSpPr/>
            <p:nvPr/>
          </p:nvSpPr>
          <p:spPr>
            <a:xfrm flipV="1">
              <a:off x="6330492" y="1504918"/>
              <a:ext cx="126089" cy="136816"/>
            </a:xfrm>
            <a:custGeom>
              <a:avLst/>
              <a:gdLst>
                <a:gd name="connsiteX0" fmla="*/ 3873 w 126089"/>
                <a:gd name="connsiteY0" fmla="*/ 133311 h 136816"/>
                <a:gd name="connsiteX1" fmla="*/ 122588 w 126089"/>
                <a:gd name="connsiteY1" fmla="*/ 53799 h 136816"/>
                <a:gd name="connsiteX2" fmla="*/ 99458 w 126089"/>
                <a:gd name="connsiteY2" fmla="*/ -3505 h 136816"/>
                <a:gd name="connsiteX3" fmla="*/ -3502 w 126089"/>
                <a:gd name="connsiteY3" fmla="*/ 124244 h 136816"/>
                <a:gd name="connsiteX4" fmla="*/ 3873 w 126089"/>
                <a:gd name="connsiteY4" fmla="*/ 133311 h 13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9" h="136816">
                  <a:moveTo>
                    <a:pt x="3873" y="133311"/>
                  </a:moveTo>
                  <a:lnTo>
                    <a:pt x="122588" y="53799"/>
                  </a:lnTo>
                  <a:lnTo>
                    <a:pt x="99458" y="-3505"/>
                  </a:lnTo>
                  <a:lnTo>
                    <a:pt x="-3502" y="124244"/>
                  </a:lnTo>
                  <a:lnTo>
                    <a:pt x="3873" y="133311"/>
                  </a:lnTo>
                </a:path>
              </a:pathLst>
            </a:custGeom>
            <a:solidFill>
              <a:srgbClr val="D0EBEA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4662318-9D5D-DB92-A59F-00AC13C44105}"/>
                </a:ext>
              </a:extLst>
            </p:cNvPr>
            <p:cNvSpPr/>
            <p:nvPr/>
          </p:nvSpPr>
          <p:spPr>
            <a:xfrm flipV="1">
              <a:off x="7017106" y="1447546"/>
              <a:ext cx="308562" cy="190668"/>
            </a:xfrm>
            <a:custGeom>
              <a:avLst/>
              <a:gdLst>
                <a:gd name="connsiteX0" fmla="*/ 17801 w 308562"/>
                <a:gd name="connsiteY0" fmla="*/ -3526 h 190668"/>
                <a:gd name="connsiteX1" fmla="*/ 304658 w 308562"/>
                <a:gd name="connsiteY1" fmla="*/ 166343 h 190668"/>
                <a:gd name="connsiteX2" fmla="*/ 248728 w 308562"/>
                <a:gd name="connsiteY2" fmla="*/ 187142 h 190668"/>
                <a:gd name="connsiteX3" fmla="*/ 60205 w 308562"/>
                <a:gd name="connsiteY3" fmla="*/ 110680 h 190668"/>
                <a:gd name="connsiteX4" fmla="*/ 17801 w 308562"/>
                <a:gd name="connsiteY4" fmla="*/ -3526 h 19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62" h="190668">
                  <a:moveTo>
                    <a:pt x="17801" y="-3526"/>
                  </a:moveTo>
                  <a:cubicBezTo>
                    <a:pt x="17801" y="-3526"/>
                    <a:pt x="230090" y="58069"/>
                    <a:pt x="304658" y="166343"/>
                  </a:cubicBezTo>
                  <a:lnTo>
                    <a:pt x="248728" y="187142"/>
                  </a:lnTo>
                  <a:cubicBezTo>
                    <a:pt x="248728" y="187142"/>
                    <a:pt x="173003" y="139810"/>
                    <a:pt x="60205" y="110680"/>
                  </a:cubicBezTo>
                  <a:cubicBezTo>
                    <a:pt x="-52610" y="81517"/>
                    <a:pt x="17801" y="-3526"/>
                    <a:pt x="17801" y="-3526"/>
                  </a:cubicBezTo>
                </a:path>
              </a:pathLst>
            </a:custGeom>
            <a:solidFill>
              <a:srgbClr val="F9AA8F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023C111-75AB-5E4F-9CD8-75F08684C929}"/>
                </a:ext>
              </a:extLst>
            </p:cNvPr>
            <p:cNvSpPr/>
            <p:nvPr/>
          </p:nvSpPr>
          <p:spPr>
            <a:xfrm flipV="1">
              <a:off x="7311489" y="1444840"/>
              <a:ext cx="33679" cy="24326"/>
            </a:xfrm>
            <a:custGeom>
              <a:avLst/>
              <a:gdLst>
                <a:gd name="connsiteX0" fmla="*/ 16596 w 33679"/>
                <a:gd name="connsiteY0" fmla="*/ -3584 h 24326"/>
                <a:gd name="connsiteX1" fmla="*/ 11534 w 33679"/>
                <a:gd name="connsiteY1" fmla="*/ 16696 h 24326"/>
                <a:gd name="connsiteX2" fmla="*/ 16596 w 33679"/>
                <a:gd name="connsiteY2" fmla="*/ -3584 h 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79" h="24326">
                  <a:moveTo>
                    <a:pt x="16596" y="-3584"/>
                  </a:moveTo>
                  <a:cubicBezTo>
                    <a:pt x="16596" y="-3584"/>
                    <a:pt x="49196" y="32619"/>
                    <a:pt x="11534" y="16696"/>
                  </a:cubicBezTo>
                  <a:cubicBezTo>
                    <a:pt x="-26126" y="757"/>
                    <a:pt x="16596" y="-3584"/>
                    <a:pt x="16596" y="-3584"/>
                  </a:cubicBezTo>
                </a:path>
              </a:pathLst>
            </a:custGeom>
            <a:solidFill>
              <a:srgbClr val="F9AA8F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B47316F-6C8F-F08F-E7B3-5AEDD789CDCA}"/>
                </a:ext>
              </a:extLst>
            </p:cNvPr>
            <p:cNvSpPr/>
            <p:nvPr/>
          </p:nvSpPr>
          <p:spPr>
            <a:xfrm flipV="1">
              <a:off x="6878562" y="1208390"/>
              <a:ext cx="237581" cy="410282"/>
            </a:xfrm>
            <a:custGeom>
              <a:avLst/>
              <a:gdLst>
                <a:gd name="connsiteX0" fmla="*/ 233767 w 237581"/>
                <a:gd name="connsiteY0" fmla="*/ 102699 h 410282"/>
                <a:gd name="connsiteX1" fmla="*/ 105113 w 237581"/>
                <a:gd name="connsiteY1" fmla="*/ 406669 h 410282"/>
                <a:gd name="connsiteX2" fmla="*/ -3814 w 237581"/>
                <a:gd name="connsiteY2" fmla="*/ 355415 h 410282"/>
                <a:gd name="connsiteX3" fmla="*/ 156702 w 237581"/>
                <a:gd name="connsiteY3" fmla="*/ -3613 h 410282"/>
                <a:gd name="connsiteX4" fmla="*/ 233767 w 237581"/>
                <a:gd name="connsiteY4" fmla="*/ 102699 h 41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581" h="410282">
                  <a:moveTo>
                    <a:pt x="233767" y="102699"/>
                  </a:moveTo>
                  <a:lnTo>
                    <a:pt x="105113" y="406669"/>
                  </a:lnTo>
                  <a:lnTo>
                    <a:pt x="-3814" y="355415"/>
                  </a:lnTo>
                  <a:lnTo>
                    <a:pt x="156702" y="-3613"/>
                  </a:lnTo>
                  <a:lnTo>
                    <a:pt x="233767" y="102699"/>
                  </a:lnTo>
                </a:path>
              </a:pathLst>
            </a:custGeom>
            <a:solidFill>
              <a:srgbClr val="E1F5F9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16256F3-16AE-679A-B9F4-A501A218F752}"/>
                </a:ext>
              </a:extLst>
            </p:cNvPr>
            <p:cNvSpPr/>
            <p:nvPr/>
          </p:nvSpPr>
          <p:spPr>
            <a:xfrm flipV="1">
              <a:off x="7004686" y="1498415"/>
              <a:ext cx="126106" cy="136816"/>
            </a:xfrm>
            <a:custGeom>
              <a:avLst/>
              <a:gdLst>
                <a:gd name="connsiteX0" fmla="*/ 114882 w 126106"/>
                <a:gd name="connsiteY0" fmla="*/ 133307 h 136816"/>
                <a:gd name="connsiteX1" fmla="*/ -3850 w 126106"/>
                <a:gd name="connsiteY1" fmla="*/ 53795 h 136816"/>
                <a:gd name="connsiteX2" fmla="*/ 19263 w 126106"/>
                <a:gd name="connsiteY2" fmla="*/ -3510 h 136816"/>
                <a:gd name="connsiteX3" fmla="*/ 122257 w 126106"/>
                <a:gd name="connsiteY3" fmla="*/ 124239 h 136816"/>
                <a:gd name="connsiteX4" fmla="*/ 114882 w 126106"/>
                <a:gd name="connsiteY4" fmla="*/ 133307 h 13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106" h="136816">
                  <a:moveTo>
                    <a:pt x="114882" y="133307"/>
                  </a:moveTo>
                  <a:lnTo>
                    <a:pt x="-3850" y="53795"/>
                  </a:lnTo>
                  <a:lnTo>
                    <a:pt x="19263" y="-3510"/>
                  </a:lnTo>
                  <a:lnTo>
                    <a:pt x="122257" y="124239"/>
                  </a:lnTo>
                  <a:lnTo>
                    <a:pt x="114882" y="133307"/>
                  </a:lnTo>
                </a:path>
              </a:pathLst>
            </a:custGeom>
            <a:solidFill>
              <a:srgbClr val="D0EBEA"/>
            </a:solidFill>
            <a:ln w="1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F83ED8A-1B4E-08D7-FD1A-0EEA1AB98F90}"/>
                </a:ext>
              </a:extLst>
            </p:cNvPr>
            <p:cNvGrpSpPr/>
            <p:nvPr/>
          </p:nvGrpSpPr>
          <p:grpSpPr>
            <a:xfrm>
              <a:off x="6530278" y="531000"/>
              <a:ext cx="391090" cy="612007"/>
              <a:chOff x="6530278" y="531000"/>
              <a:chExt cx="391090" cy="612007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D9404BF-1A22-3E92-5BBB-4A7482C6BC45}"/>
                  </a:ext>
                </a:extLst>
              </p:cNvPr>
              <p:cNvSpPr/>
              <p:nvPr/>
            </p:nvSpPr>
            <p:spPr>
              <a:xfrm flipV="1">
                <a:off x="6542060" y="651787"/>
                <a:ext cx="351696" cy="491220"/>
              </a:xfrm>
              <a:custGeom>
                <a:avLst/>
                <a:gdLst>
                  <a:gd name="connsiteX0" fmla="*/ 190334 w 351696"/>
                  <a:gd name="connsiteY0" fmla="*/ 478910 h 491220"/>
                  <a:gd name="connsiteX1" fmla="*/ 293496 w 351696"/>
                  <a:gd name="connsiteY1" fmla="*/ 381900 h 491220"/>
                  <a:gd name="connsiteX2" fmla="*/ 288099 w 351696"/>
                  <a:gd name="connsiteY2" fmla="*/ 258743 h 491220"/>
                  <a:gd name="connsiteX3" fmla="*/ 331526 w 351696"/>
                  <a:gd name="connsiteY3" fmla="*/ 270576 h 491220"/>
                  <a:gd name="connsiteX4" fmla="*/ 286104 w 351696"/>
                  <a:gd name="connsiteY4" fmla="*/ 151308 h 491220"/>
                  <a:gd name="connsiteX5" fmla="*/ 276568 w 351696"/>
                  <a:gd name="connsiteY5" fmla="*/ 86277 h 491220"/>
                  <a:gd name="connsiteX6" fmla="*/ 133365 w 351696"/>
                  <a:gd name="connsiteY6" fmla="*/ -3023 h 491220"/>
                  <a:gd name="connsiteX7" fmla="*/ -2127 w 351696"/>
                  <a:gd name="connsiteY7" fmla="*/ 100138 h 491220"/>
                  <a:gd name="connsiteX8" fmla="*/ -3669 w 351696"/>
                  <a:gd name="connsiteY8" fmla="*/ 401929 h 491220"/>
                  <a:gd name="connsiteX9" fmla="*/ 190334 w 351696"/>
                  <a:gd name="connsiteY9" fmla="*/ 478910 h 49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1696" h="491220">
                    <a:moveTo>
                      <a:pt x="190334" y="478910"/>
                    </a:moveTo>
                    <a:cubicBezTo>
                      <a:pt x="296328" y="454742"/>
                      <a:pt x="293496" y="381900"/>
                      <a:pt x="293496" y="381900"/>
                    </a:cubicBezTo>
                    <a:cubicBezTo>
                      <a:pt x="293496" y="381900"/>
                      <a:pt x="290194" y="325685"/>
                      <a:pt x="288099" y="258743"/>
                    </a:cubicBezTo>
                    <a:cubicBezTo>
                      <a:pt x="297921" y="272219"/>
                      <a:pt x="314497" y="277867"/>
                      <a:pt x="331526" y="270576"/>
                    </a:cubicBezTo>
                    <a:cubicBezTo>
                      <a:pt x="367611" y="255140"/>
                      <a:pt x="340945" y="141470"/>
                      <a:pt x="286104" y="151308"/>
                    </a:cubicBezTo>
                    <a:cubicBezTo>
                      <a:pt x="283724" y="119564"/>
                      <a:pt x="280641" y="94842"/>
                      <a:pt x="276568" y="86277"/>
                    </a:cubicBezTo>
                    <a:cubicBezTo>
                      <a:pt x="261165" y="53946"/>
                      <a:pt x="193419" y="4670"/>
                      <a:pt x="133365" y="-3023"/>
                    </a:cubicBezTo>
                    <a:cubicBezTo>
                      <a:pt x="73329" y="-10716"/>
                      <a:pt x="-2127" y="29308"/>
                      <a:pt x="-2127" y="100138"/>
                    </a:cubicBezTo>
                    <a:cubicBezTo>
                      <a:pt x="-2127" y="170968"/>
                      <a:pt x="-3669" y="401929"/>
                      <a:pt x="-3669" y="401929"/>
                    </a:cubicBezTo>
                    <a:cubicBezTo>
                      <a:pt x="-3669" y="401929"/>
                      <a:pt x="14801" y="518952"/>
                      <a:pt x="190334" y="478910"/>
                    </a:cubicBezTo>
                  </a:path>
                </a:pathLst>
              </a:custGeom>
              <a:solidFill>
                <a:srgbClr val="F9AA8F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D6A7253-DEEB-E7E8-2C8D-77B27B119405}"/>
                  </a:ext>
                </a:extLst>
              </p:cNvPr>
              <p:cNvSpPr/>
              <p:nvPr/>
            </p:nvSpPr>
            <p:spPr>
              <a:xfrm flipV="1">
                <a:off x="6593332" y="864915"/>
                <a:ext cx="54723" cy="133950"/>
              </a:xfrm>
              <a:custGeom>
                <a:avLst/>
                <a:gdLst>
                  <a:gd name="connsiteX0" fmla="*/ 51104 w 54723"/>
                  <a:gd name="connsiteY0" fmla="*/ 130011 h 133950"/>
                  <a:gd name="connsiteX1" fmla="*/ 35483 w 54723"/>
                  <a:gd name="connsiteY1" fmla="*/ 69338 h 133950"/>
                  <a:gd name="connsiteX2" fmla="*/ 22024 w 54723"/>
                  <a:gd name="connsiteY2" fmla="*/ 40711 h 133950"/>
                  <a:gd name="connsiteX3" fmla="*/ 2079 w 54723"/>
                  <a:gd name="connsiteY3" fmla="*/ 15620 h 133950"/>
                  <a:gd name="connsiteX4" fmla="*/ 2062 w 54723"/>
                  <a:gd name="connsiteY4" fmla="*/ 19626 h 133950"/>
                  <a:gd name="connsiteX5" fmla="*/ 24941 w 54723"/>
                  <a:gd name="connsiteY5" fmla="*/ -3939 h 133950"/>
                  <a:gd name="connsiteX6" fmla="*/ -1474 w 54723"/>
                  <a:gd name="connsiteY6" fmla="*/ 15587 h 133950"/>
                  <a:gd name="connsiteX7" fmla="*/ -3619 w 54723"/>
                  <a:gd name="connsiteY7" fmla="*/ 17296 h 133950"/>
                  <a:gd name="connsiteX8" fmla="*/ -1491 w 54723"/>
                  <a:gd name="connsiteY8" fmla="*/ 19593 h 133950"/>
                  <a:gd name="connsiteX9" fmla="*/ 28679 w 54723"/>
                  <a:gd name="connsiteY9" fmla="*/ 72070 h 133950"/>
                  <a:gd name="connsiteX10" fmla="*/ 51104 w 54723"/>
                  <a:gd name="connsiteY10" fmla="*/ 130011 h 13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723" h="133950">
                    <a:moveTo>
                      <a:pt x="51104" y="130011"/>
                    </a:moveTo>
                    <a:cubicBezTo>
                      <a:pt x="48288" y="109295"/>
                      <a:pt x="43159" y="88881"/>
                      <a:pt x="35483" y="69338"/>
                    </a:cubicBezTo>
                    <a:cubicBezTo>
                      <a:pt x="31846" y="59483"/>
                      <a:pt x="27538" y="49812"/>
                      <a:pt x="22024" y="40711"/>
                    </a:cubicBezTo>
                    <a:cubicBezTo>
                      <a:pt x="16644" y="31627"/>
                      <a:pt x="10694" y="22509"/>
                      <a:pt x="2079" y="15620"/>
                    </a:cubicBezTo>
                    <a:lnTo>
                      <a:pt x="2062" y="19626"/>
                    </a:lnTo>
                    <a:cubicBezTo>
                      <a:pt x="9940" y="12051"/>
                      <a:pt x="17583" y="4240"/>
                      <a:pt x="24941" y="-3939"/>
                    </a:cubicBezTo>
                    <a:cubicBezTo>
                      <a:pt x="15857" y="2245"/>
                      <a:pt x="7074" y="8782"/>
                      <a:pt x="-1474" y="15587"/>
                    </a:cubicBezTo>
                    <a:lnTo>
                      <a:pt x="-3619" y="17296"/>
                    </a:lnTo>
                    <a:lnTo>
                      <a:pt x="-1491" y="19593"/>
                    </a:lnTo>
                    <a:cubicBezTo>
                      <a:pt x="12069" y="34258"/>
                      <a:pt x="20348" y="53416"/>
                      <a:pt x="28679" y="72070"/>
                    </a:cubicBezTo>
                    <a:cubicBezTo>
                      <a:pt x="36522" y="91076"/>
                      <a:pt x="43797" y="110435"/>
                      <a:pt x="51104" y="130011"/>
                    </a:cubicBezTo>
                  </a:path>
                </a:pathLst>
              </a:custGeom>
              <a:solidFill>
                <a:srgbClr val="CF8D7C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A331AE2-BF23-AF1B-DD73-BDAA9E3F19E2}"/>
                  </a:ext>
                </a:extLst>
              </p:cNvPr>
              <p:cNvSpPr/>
              <p:nvPr/>
            </p:nvSpPr>
            <p:spPr>
              <a:xfrm flipV="1">
                <a:off x="6712332" y="846965"/>
                <a:ext cx="30722" cy="55913"/>
              </a:xfrm>
              <a:custGeom>
                <a:avLst/>
                <a:gdLst>
                  <a:gd name="connsiteX0" fmla="*/ -3674 w 30722"/>
                  <a:gd name="connsiteY0" fmla="*/ 23979 h 55913"/>
                  <a:gd name="connsiteX1" fmla="*/ 11695 w 30722"/>
                  <a:gd name="connsiteY1" fmla="*/ -3978 h 55913"/>
                  <a:gd name="connsiteX2" fmla="*/ 27048 w 30722"/>
                  <a:gd name="connsiteY2" fmla="*/ 23979 h 55913"/>
                  <a:gd name="connsiteX3" fmla="*/ 11695 w 30722"/>
                  <a:gd name="connsiteY3" fmla="*/ 51935 h 55913"/>
                  <a:gd name="connsiteX4" fmla="*/ -3674 w 30722"/>
                  <a:gd name="connsiteY4" fmla="*/ 23979 h 5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22" h="55913">
                    <a:moveTo>
                      <a:pt x="-3674" y="23979"/>
                    </a:moveTo>
                    <a:cubicBezTo>
                      <a:pt x="-3674" y="8542"/>
                      <a:pt x="3198" y="-3978"/>
                      <a:pt x="11695" y="-3978"/>
                    </a:cubicBezTo>
                    <a:cubicBezTo>
                      <a:pt x="20176" y="-3978"/>
                      <a:pt x="27048" y="8542"/>
                      <a:pt x="27048" y="23979"/>
                    </a:cubicBezTo>
                    <a:cubicBezTo>
                      <a:pt x="27048" y="39416"/>
                      <a:pt x="20176" y="51935"/>
                      <a:pt x="11695" y="51935"/>
                    </a:cubicBezTo>
                    <a:cubicBezTo>
                      <a:pt x="3198" y="51935"/>
                      <a:pt x="-3674" y="39416"/>
                      <a:pt x="-3674" y="23979"/>
                    </a:cubicBezTo>
                  </a:path>
                </a:pathLst>
              </a:custGeom>
              <a:solidFill>
                <a:srgbClr val="1A1B21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27CEDD2-1AD5-5992-AC13-CE92EFF9B658}"/>
                  </a:ext>
                </a:extLst>
              </p:cNvPr>
              <p:cNvSpPr/>
              <p:nvPr/>
            </p:nvSpPr>
            <p:spPr>
              <a:xfrm flipV="1">
                <a:off x="6583007" y="853132"/>
                <a:ext cx="30705" cy="55913"/>
              </a:xfrm>
              <a:custGeom>
                <a:avLst/>
                <a:gdLst>
                  <a:gd name="connsiteX0" fmla="*/ -3608 w 30705"/>
                  <a:gd name="connsiteY0" fmla="*/ 23983 h 55913"/>
                  <a:gd name="connsiteX1" fmla="*/ 11745 w 30705"/>
                  <a:gd name="connsiteY1" fmla="*/ -3973 h 55913"/>
                  <a:gd name="connsiteX2" fmla="*/ 27097 w 30705"/>
                  <a:gd name="connsiteY2" fmla="*/ 23983 h 55913"/>
                  <a:gd name="connsiteX3" fmla="*/ 11745 w 30705"/>
                  <a:gd name="connsiteY3" fmla="*/ 51940 h 55913"/>
                  <a:gd name="connsiteX4" fmla="*/ -3608 w 30705"/>
                  <a:gd name="connsiteY4" fmla="*/ 23983 h 5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05" h="55913">
                    <a:moveTo>
                      <a:pt x="-3608" y="23983"/>
                    </a:moveTo>
                    <a:cubicBezTo>
                      <a:pt x="-3608" y="8547"/>
                      <a:pt x="3264" y="-3973"/>
                      <a:pt x="11745" y="-3973"/>
                    </a:cubicBezTo>
                    <a:cubicBezTo>
                      <a:pt x="20226" y="-3973"/>
                      <a:pt x="27097" y="8547"/>
                      <a:pt x="27097" y="23983"/>
                    </a:cubicBezTo>
                    <a:cubicBezTo>
                      <a:pt x="27097" y="39437"/>
                      <a:pt x="20226" y="51940"/>
                      <a:pt x="11745" y="51940"/>
                    </a:cubicBezTo>
                    <a:cubicBezTo>
                      <a:pt x="3264" y="51940"/>
                      <a:pt x="-3608" y="39437"/>
                      <a:pt x="-3608" y="23983"/>
                    </a:cubicBezTo>
                  </a:path>
                </a:pathLst>
              </a:custGeom>
              <a:solidFill>
                <a:srgbClr val="1A1B21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ED55DA5-63A9-3125-AF58-E169E31A068F}"/>
                  </a:ext>
                </a:extLst>
              </p:cNvPr>
              <p:cNvSpPr/>
              <p:nvPr/>
            </p:nvSpPr>
            <p:spPr>
              <a:xfrm flipV="1">
                <a:off x="6685582" y="799113"/>
                <a:ext cx="83081" cy="33589"/>
              </a:xfrm>
              <a:custGeom>
                <a:avLst/>
                <a:gdLst>
                  <a:gd name="connsiteX0" fmla="*/ 79408 w 83081"/>
                  <a:gd name="connsiteY0" fmla="*/ 29572 h 33589"/>
                  <a:gd name="connsiteX1" fmla="*/ 64574 w 83081"/>
                  <a:gd name="connsiteY1" fmla="*/ 9459 h 33589"/>
                  <a:gd name="connsiteX2" fmla="*/ 41746 w 83081"/>
                  <a:gd name="connsiteY2" fmla="*/ -2743 h 33589"/>
                  <a:gd name="connsiteX3" fmla="*/ 14863 w 83081"/>
                  <a:gd name="connsiteY3" fmla="*/ -865 h 33589"/>
                  <a:gd name="connsiteX4" fmla="*/ -3674 w 83081"/>
                  <a:gd name="connsiteY4" fmla="*/ 16834 h 33589"/>
                  <a:gd name="connsiteX5" fmla="*/ 18198 w 83081"/>
                  <a:gd name="connsiteY5" fmla="*/ 11051 h 33589"/>
                  <a:gd name="connsiteX6" fmla="*/ 37909 w 83081"/>
                  <a:gd name="connsiteY6" fmla="*/ 12627 h 33589"/>
                  <a:gd name="connsiteX7" fmla="*/ 79408 w 83081"/>
                  <a:gd name="connsiteY7" fmla="*/ 29572 h 33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081" h="33589">
                    <a:moveTo>
                      <a:pt x="79408" y="29572"/>
                    </a:moveTo>
                    <a:cubicBezTo>
                      <a:pt x="76340" y="21577"/>
                      <a:pt x="70960" y="14974"/>
                      <a:pt x="64574" y="9459"/>
                    </a:cubicBezTo>
                    <a:cubicBezTo>
                      <a:pt x="58189" y="3861"/>
                      <a:pt x="50446" y="-363"/>
                      <a:pt x="41746" y="-2743"/>
                    </a:cubicBezTo>
                    <a:cubicBezTo>
                      <a:pt x="33014" y="-4787"/>
                      <a:pt x="23260" y="-4519"/>
                      <a:pt x="14863" y="-865"/>
                    </a:cubicBezTo>
                    <a:cubicBezTo>
                      <a:pt x="6231" y="2336"/>
                      <a:pt x="97" y="9476"/>
                      <a:pt x="-3674" y="16834"/>
                    </a:cubicBezTo>
                    <a:cubicBezTo>
                      <a:pt x="4622" y="14303"/>
                      <a:pt x="11259" y="11387"/>
                      <a:pt x="18198" y="11051"/>
                    </a:cubicBezTo>
                    <a:cubicBezTo>
                      <a:pt x="24953" y="10549"/>
                      <a:pt x="31372" y="10917"/>
                      <a:pt x="37909" y="12627"/>
                    </a:cubicBezTo>
                    <a:cubicBezTo>
                      <a:pt x="51150" y="15945"/>
                      <a:pt x="64055" y="22851"/>
                      <a:pt x="79408" y="29572"/>
                    </a:cubicBezTo>
                  </a:path>
                </a:pathLst>
              </a:custGeom>
              <a:solidFill>
                <a:srgbClr val="56312A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CE5B14F-98B2-FBAC-15A1-97DF41B22E62}"/>
                  </a:ext>
                </a:extLst>
              </p:cNvPr>
              <p:cNvSpPr/>
              <p:nvPr/>
            </p:nvSpPr>
            <p:spPr>
              <a:xfrm flipV="1">
                <a:off x="6557983" y="792141"/>
                <a:ext cx="66204" cy="31207"/>
              </a:xfrm>
              <a:custGeom>
                <a:avLst/>
                <a:gdLst>
                  <a:gd name="connsiteX0" fmla="*/ 62600 w 66204"/>
                  <a:gd name="connsiteY0" fmla="*/ 8295 h 31207"/>
                  <a:gd name="connsiteX1" fmla="*/ 26247 w 66204"/>
                  <a:gd name="connsiteY1" fmla="*/ 12989 h 31207"/>
                  <a:gd name="connsiteX2" fmla="*/ 11447 w 66204"/>
                  <a:gd name="connsiteY2" fmla="*/ 7927 h 31207"/>
                  <a:gd name="connsiteX3" fmla="*/ -3604 w 66204"/>
                  <a:gd name="connsiteY3" fmla="*/ -4023 h 31207"/>
                  <a:gd name="connsiteX4" fmla="*/ 4106 w 66204"/>
                  <a:gd name="connsiteY4" fmla="*/ 16173 h 31207"/>
                  <a:gd name="connsiteX5" fmla="*/ 24789 w 66204"/>
                  <a:gd name="connsiteY5" fmla="*/ 27051 h 31207"/>
                  <a:gd name="connsiteX6" fmla="*/ 46812 w 66204"/>
                  <a:gd name="connsiteY6" fmla="*/ 22508 h 31207"/>
                  <a:gd name="connsiteX7" fmla="*/ 62600 w 66204"/>
                  <a:gd name="connsiteY7" fmla="*/ 8295 h 3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204" h="31207">
                    <a:moveTo>
                      <a:pt x="62600" y="8295"/>
                    </a:moveTo>
                    <a:cubicBezTo>
                      <a:pt x="48707" y="11044"/>
                      <a:pt x="36823" y="14128"/>
                      <a:pt x="26247" y="12989"/>
                    </a:cubicBezTo>
                    <a:cubicBezTo>
                      <a:pt x="20967" y="12704"/>
                      <a:pt x="16275" y="10827"/>
                      <a:pt x="11447" y="7927"/>
                    </a:cubicBezTo>
                    <a:cubicBezTo>
                      <a:pt x="6419" y="5128"/>
                      <a:pt x="2078" y="602"/>
                      <a:pt x="-3604" y="-4023"/>
                    </a:cubicBezTo>
                    <a:cubicBezTo>
                      <a:pt x="-3251" y="3049"/>
                      <a:pt x="-1106" y="10408"/>
                      <a:pt x="4106" y="16173"/>
                    </a:cubicBezTo>
                    <a:cubicBezTo>
                      <a:pt x="8900" y="22207"/>
                      <a:pt x="16844" y="26346"/>
                      <a:pt x="24789" y="27051"/>
                    </a:cubicBezTo>
                    <a:cubicBezTo>
                      <a:pt x="32767" y="27704"/>
                      <a:pt x="40376" y="25927"/>
                      <a:pt x="46812" y="22508"/>
                    </a:cubicBezTo>
                    <a:cubicBezTo>
                      <a:pt x="53232" y="19156"/>
                      <a:pt x="58846" y="14531"/>
                      <a:pt x="62600" y="8295"/>
                    </a:cubicBezTo>
                  </a:path>
                </a:pathLst>
              </a:custGeom>
              <a:solidFill>
                <a:srgbClr val="56312A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FBC0D79-A895-D67E-55FA-6C19CB1CDB7A}"/>
                  </a:ext>
                </a:extLst>
              </p:cNvPr>
              <p:cNvSpPr/>
              <p:nvPr/>
            </p:nvSpPr>
            <p:spPr>
              <a:xfrm flipV="1">
                <a:off x="6530278" y="531000"/>
                <a:ext cx="391090" cy="395511"/>
              </a:xfrm>
              <a:custGeom>
                <a:avLst/>
                <a:gdLst>
                  <a:gd name="connsiteX0" fmla="*/ 341980 w 391090"/>
                  <a:gd name="connsiteY0" fmla="*/ 57519 h 395511"/>
                  <a:gd name="connsiteX1" fmla="*/ 352003 w 391090"/>
                  <a:gd name="connsiteY1" fmla="*/ 193012 h 395511"/>
                  <a:gd name="connsiteX2" fmla="*/ 387417 w 391090"/>
                  <a:gd name="connsiteY2" fmla="*/ 203805 h 395511"/>
                  <a:gd name="connsiteX3" fmla="*/ 247282 w 391090"/>
                  <a:gd name="connsiteY3" fmla="*/ 342365 h 395511"/>
                  <a:gd name="connsiteX4" fmla="*/ 336600 w 391090"/>
                  <a:gd name="connsiteY4" fmla="*/ 317727 h 395511"/>
                  <a:gd name="connsiteX5" fmla="*/ 136428 w 391090"/>
                  <a:gd name="connsiteY5" fmla="*/ 383948 h 395511"/>
                  <a:gd name="connsiteX6" fmla="*/ 44044 w 391090"/>
                  <a:gd name="connsiteY6" fmla="*/ 317727 h 395511"/>
                  <a:gd name="connsiteX7" fmla="*/ 104097 w 391090"/>
                  <a:gd name="connsiteY7" fmla="*/ 387015 h 395511"/>
                  <a:gd name="connsiteX8" fmla="*/ -3674 w 391090"/>
                  <a:gd name="connsiteY8" fmla="*/ 270010 h 395511"/>
                  <a:gd name="connsiteX9" fmla="*/ 19422 w 391090"/>
                  <a:gd name="connsiteY9" fmla="*/ 191469 h 395511"/>
                  <a:gd name="connsiteX10" fmla="*/ 97929 w 391090"/>
                  <a:gd name="connsiteY10" fmla="*/ 206101 h 395511"/>
                  <a:gd name="connsiteX11" fmla="*/ 251909 w 391090"/>
                  <a:gd name="connsiteY11" fmla="*/ 219191 h 395511"/>
                  <a:gd name="connsiteX12" fmla="*/ 269607 w 391090"/>
                  <a:gd name="connsiteY12" fmla="*/ 152216 h 395511"/>
                  <a:gd name="connsiteX13" fmla="*/ 287324 w 391090"/>
                  <a:gd name="connsiteY13" fmla="*/ 119885 h 395511"/>
                  <a:gd name="connsiteX14" fmla="*/ 288095 w 391090"/>
                  <a:gd name="connsiteY14" fmla="*/ -4076 h 395511"/>
                  <a:gd name="connsiteX15" fmla="*/ 307336 w 391090"/>
                  <a:gd name="connsiteY15" fmla="*/ -3305 h 395511"/>
                  <a:gd name="connsiteX16" fmla="*/ 309649 w 391090"/>
                  <a:gd name="connsiteY16" fmla="*/ 31339 h 395511"/>
                  <a:gd name="connsiteX17" fmla="*/ 341980 w 391090"/>
                  <a:gd name="connsiteY17" fmla="*/ 57519 h 395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91090" h="395511">
                    <a:moveTo>
                      <a:pt x="341980" y="57519"/>
                    </a:moveTo>
                    <a:cubicBezTo>
                      <a:pt x="341980" y="57519"/>
                      <a:pt x="347377" y="180692"/>
                      <a:pt x="352003" y="193012"/>
                    </a:cubicBezTo>
                    <a:cubicBezTo>
                      <a:pt x="356612" y="205330"/>
                      <a:pt x="387417" y="203805"/>
                      <a:pt x="387417" y="203805"/>
                    </a:cubicBezTo>
                    <a:cubicBezTo>
                      <a:pt x="387417" y="203805"/>
                      <a:pt x="376624" y="336214"/>
                      <a:pt x="247282" y="342365"/>
                    </a:cubicBezTo>
                    <a:cubicBezTo>
                      <a:pt x="247282" y="342365"/>
                      <a:pt x="293475" y="356226"/>
                      <a:pt x="336600" y="317727"/>
                    </a:cubicBezTo>
                    <a:cubicBezTo>
                      <a:pt x="336600" y="317727"/>
                      <a:pt x="270378" y="419346"/>
                      <a:pt x="136428" y="383948"/>
                    </a:cubicBezTo>
                    <a:cubicBezTo>
                      <a:pt x="136428" y="383948"/>
                      <a:pt x="54821" y="363919"/>
                      <a:pt x="44044" y="317727"/>
                    </a:cubicBezTo>
                    <a:cubicBezTo>
                      <a:pt x="44044" y="317727"/>
                      <a:pt x="54821" y="365461"/>
                      <a:pt x="104097" y="387015"/>
                    </a:cubicBezTo>
                    <a:cubicBezTo>
                      <a:pt x="104097" y="387015"/>
                      <a:pt x="-3674" y="353141"/>
                      <a:pt x="-3674" y="270010"/>
                    </a:cubicBezTo>
                    <a:cubicBezTo>
                      <a:pt x="-3674" y="203805"/>
                      <a:pt x="19422" y="191469"/>
                      <a:pt x="19422" y="191469"/>
                    </a:cubicBezTo>
                    <a:cubicBezTo>
                      <a:pt x="19422" y="191469"/>
                      <a:pt x="42519" y="176083"/>
                      <a:pt x="97929" y="206101"/>
                    </a:cubicBezTo>
                    <a:cubicBezTo>
                      <a:pt x="153373" y="236119"/>
                      <a:pt x="228812" y="236119"/>
                      <a:pt x="251909" y="219191"/>
                    </a:cubicBezTo>
                    <a:cubicBezTo>
                      <a:pt x="275005" y="202246"/>
                      <a:pt x="269607" y="152216"/>
                      <a:pt x="269607" y="152216"/>
                    </a:cubicBezTo>
                    <a:cubicBezTo>
                      <a:pt x="269607" y="152216"/>
                      <a:pt x="268083" y="129891"/>
                      <a:pt x="287324" y="119885"/>
                    </a:cubicBezTo>
                    <a:lnTo>
                      <a:pt x="288095" y="-4076"/>
                    </a:lnTo>
                    <a:lnTo>
                      <a:pt x="307336" y="-3305"/>
                    </a:lnTo>
                    <a:lnTo>
                      <a:pt x="309649" y="31339"/>
                    </a:lnTo>
                    <a:cubicBezTo>
                      <a:pt x="309649" y="31339"/>
                      <a:pt x="313504" y="55977"/>
                      <a:pt x="341980" y="57519"/>
                    </a:cubicBezTo>
                  </a:path>
                </a:pathLst>
              </a:custGeom>
              <a:solidFill>
                <a:srgbClr val="56312A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F006024-17A1-6A27-D193-EA0E400EFDF1}"/>
                  </a:ext>
                </a:extLst>
              </p:cNvPr>
              <p:cNvSpPr/>
              <p:nvPr/>
            </p:nvSpPr>
            <p:spPr>
              <a:xfrm flipV="1">
                <a:off x="6845913" y="886250"/>
                <a:ext cx="45013" cy="83566"/>
              </a:xfrm>
              <a:custGeom>
                <a:avLst/>
                <a:gdLst>
                  <a:gd name="connsiteX0" fmla="*/ 32473 w 45013"/>
                  <a:gd name="connsiteY0" fmla="*/ 77846 h 83566"/>
                  <a:gd name="connsiteX1" fmla="*/ -3747 w 45013"/>
                  <a:gd name="connsiteY1" fmla="*/ 24748 h 83566"/>
                  <a:gd name="connsiteX2" fmla="*/ 5672 w 45013"/>
                  <a:gd name="connsiteY2" fmla="*/ -3560 h 83566"/>
                  <a:gd name="connsiteX3" fmla="*/ 32473 w 45013"/>
                  <a:gd name="connsiteY3" fmla="*/ 77846 h 83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13" h="83566">
                    <a:moveTo>
                      <a:pt x="32473" y="77846"/>
                    </a:moveTo>
                    <a:cubicBezTo>
                      <a:pt x="13667" y="87366"/>
                      <a:pt x="-2976" y="57080"/>
                      <a:pt x="-3747" y="24748"/>
                    </a:cubicBezTo>
                    <a:cubicBezTo>
                      <a:pt x="11656" y="27045"/>
                      <a:pt x="14254" y="9128"/>
                      <a:pt x="5672" y="-3560"/>
                    </a:cubicBezTo>
                    <a:cubicBezTo>
                      <a:pt x="36244" y="-10030"/>
                      <a:pt x="52434" y="67740"/>
                      <a:pt x="32473" y="77846"/>
                    </a:cubicBezTo>
                  </a:path>
                </a:pathLst>
              </a:custGeom>
              <a:solidFill>
                <a:srgbClr val="CF8D7C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911BA5E-526E-B7AC-FC81-8DFA1F8538A4}"/>
                  </a:ext>
                </a:extLst>
              </p:cNvPr>
              <p:cNvSpPr/>
              <p:nvPr/>
            </p:nvSpPr>
            <p:spPr>
              <a:xfrm flipV="1">
                <a:off x="6603890" y="1023792"/>
                <a:ext cx="100094" cy="28824"/>
              </a:xfrm>
              <a:custGeom>
                <a:avLst/>
                <a:gdLst>
                  <a:gd name="connsiteX0" fmla="*/ -3636 w 100094"/>
                  <a:gd name="connsiteY0" fmla="*/ 3457 h 28824"/>
                  <a:gd name="connsiteX1" fmla="*/ 48053 w 100094"/>
                  <a:gd name="connsiteY1" fmla="*/ 24609 h 28824"/>
                  <a:gd name="connsiteX2" fmla="*/ 75474 w 100094"/>
                  <a:gd name="connsiteY2" fmla="*/ 15039 h 28824"/>
                  <a:gd name="connsiteX3" fmla="*/ 87005 w 100094"/>
                  <a:gd name="connsiteY3" fmla="*/ 6658 h 28824"/>
                  <a:gd name="connsiteX4" fmla="*/ 96458 w 100094"/>
                  <a:gd name="connsiteY4" fmla="*/ -3867 h 28824"/>
                  <a:gd name="connsiteX5" fmla="*/ 71284 w 100094"/>
                  <a:gd name="connsiteY5" fmla="*/ 6172 h 28824"/>
                  <a:gd name="connsiteX6" fmla="*/ 46629 w 100094"/>
                  <a:gd name="connsiteY6" fmla="*/ 12139 h 28824"/>
                  <a:gd name="connsiteX7" fmla="*/ -3636 w 100094"/>
                  <a:gd name="connsiteY7" fmla="*/ 3457 h 2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094" h="28824">
                    <a:moveTo>
                      <a:pt x="-3636" y="3457"/>
                    </a:moveTo>
                    <a:cubicBezTo>
                      <a:pt x="7224" y="19313"/>
                      <a:pt x="28494" y="26704"/>
                      <a:pt x="48053" y="24609"/>
                    </a:cubicBezTo>
                    <a:cubicBezTo>
                      <a:pt x="57825" y="23168"/>
                      <a:pt x="67278" y="20084"/>
                      <a:pt x="75474" y="15039"/>
                    </a:cubicBezTo>
                    <a:cubicBezTo>
                      <a:pt x="79664" y="12726"/>
                      <a:pt x="83284" y="9491"/>
                      <a:pt x="87005" y="6658"/>
                    </a:cubicBezTo>
                    <a:cubicBezTo>
                      <a:pt x="90256" y="3139"/>
                      <a:pt x="93626" y="-113"/>
                      <a:pt x="96458" y="-3867"/>
                    </a:cubicBezTo>
                    <a:cubicBezTo>
                      <a:pt x="87675" y="-297"/>
                      <a:pt x="79479" y="3256"/>
                      <a:pt x="71284" y="6172"/>
                    </a:cubicBezTo>
                    <a:cubicBezTo>
                      <a:pt x="63071" y="8988"/>
                      <a:pt x="54909" y="11083"/>
                      <a:pt x="46629" y="12139"/>
                    </a:cubicBezTo>
                    <a:cubicBezTo>
                      <a:pt x="30120" y="13882"/>
                      <a:pt x="13409" y="11217"/>
                      <a:pt x="-3636" y="3457"/>
                    </a:cubicBezTo>
                  </a:path>
                </a:pathLst>
              </a:custGeom>
              <a:solidFill>
                <a:srgbClr val="CF8D7C"/>
              </a:solidFill>
              <a:ln w="16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412219D-5DC6-84FD-8788-2A397891CC4F}"/>
              </a:ext>
            </a:extLst>
          </p:cNvPr>
          <p:cNvGrpSpPr/>
          <p:nvPr/>
        </p:nvGrpSpPr>
        <p:grpSpPr>
          <a:xfrm>
            <a:off x="2667000" y="2719063"/>
            <a:ext cx="3252808" cy="8576278"/>
            <a:chOff x="6031952" y="3487527"/>
            <a:chExt cx="700046" cy="1966748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89C0E5F-4652-F022-3DE0-EE77D41EFBAD}"/>
                </a:ext>
              </a:extLst>
            </p:cNvPr>
            <p:cNvSpPr/>
            <p:nvPr/>
          </p:nvSpPr>
          <p:spPr>
            <a:xfrm flipV="1">
              <a:off x="6628840" y="4036345"/>
              <a:ext cx="103158" cy="102094"/>
            </a:xfrm>
            <a:custGeom>
              <a:avLst/>
              <a:gdLst>
                <a:gd name="connsiteX0" fmla="*/ 65885 w 103158"/>
                <a:gd name="connsiteY0" fmla="*/ 29086 h 102094"/>
                <a:gd name="connsiteX1" fmla="*/ 74673 w 103158"/>
                <a:gd name="connsiteY1" fmla="*/ 55972 h 102094"/>
                <a:gd name="connsiteX2" fmla="*/ 71079 w 103158"/>
                <a:gd name="connsiteY2" fmla="*/ 68164 h 102094"/>
                <a:gd name="connsiteX3" fmla="*/ 58061 w 103158"/>
                <a:gd name="connsiteY3" fmla="*/ 70107 h 102094"/>
                <a:gd name="connsiteX4" fmla="*/ 39037 w 103158"/>
                <a:gd name="connsiteY4" fmla="*/ 67479 h 102094"/>
                <a:gd name="connsiteX5" fmla="*/ 22844 w 103158"/>
                <a:gd name="connsiteY5" fmla="*/ 56328 h 102094"/>
                <a:gd name="connsiteX6" fmla="*/ 11947 w 103158"/>
                <a:gd name="connsiteY6" fmla="*/ 81182 h 102094"/>
                <a:gd name="connsiteX7" fmla="*/ 2130 w 103158"/>
                <a:gd name="connsiteY7" fmla="*/ 12195 h 102094"/>
                <a:gd name="connsiteX8" fmla="*/ 65885 w 103158"/>
                <a:gd name="connsiteY8" fmla="*/ 29086 h 102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158" h="102094">
                  <a:moveTo>
                    <a:pt x="65885" y="29086"/>
                  </a:moveTo>
                  <a:cubicBezTo>
                    <a:pt x="65885" y="29086"/>
                    <a:pt x="135290" y="112716"/>
                    <a:pt x="74673" y="55972"/>
                  </a:cubicBezTo>
                  <a:cubicBezTo>
                    <a:pt x="74673" y="55972"/>
                    <a:pt x="124508" y="119688"/>
                    <a:pt x="71079" y="68164"/>
                  </a:cubicBezTo>
                  <a:cubicBezTo>
                    <a:pt x="71079" y="68164"/>
                    <a:pt x="106829" y="130077"/>
                    <a:pt x="58061" y="70107"/>
                  </a:cubicBezTo>
                  <a:cubicBezTo>
                    <a:pt x="58061" y="70107"/>
                    <a:pt x="84198" y="140250"/>
                    <a:pt x="39037" y="67479"/>
                  </a:cubicBezTo>
                  <a:cubicBezTo>
                    <a:pt x="39037" y="67479"/>
                    <a:pt x="30553" y="48619"/>
                    <a:pt x="22844" y="56328"/>
                  </a:cubicBezTo>
                  <a:cubicBezTo>
                    <a:pt x="15122" y="64037"/>
                    <a:pt x="25054" y="77397"/>
                    <a:pt x="11947" y="81182"/>
                  </a:cubicBezTo>
                  <a:cubicBezTo>
                    <a:pt x="11947" y="81182"/>
                    <a:pt x="-15192" y="34662"/>
                    <a:pt x="2130" y="12195"/>
                  </a:cubicBezTo>
                  <a:cubicBezTo>
                    <a:pt x="32077" y="-26679"/>
                    <a:pt x="65885" y="29086"/>
                    <a:pt x="65885" y="29086"/>
                  </a:cubicBezTo>
                </a:path>
              </a:pathLst>
            </a:custGeom>
            <a:solidFill>
              <a:srgbClr val="FCCFC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05B0D49-4F63-7BB9-F275-32743A261D6E}"/>
                </a:ext>
              </a:extLst>
            </p:cNvPr>
            <p:cNvSpPr/>
            <p:nvPr/>
          </p:nvSpPr>
          <p:spPr>
            <a:xfrm flipV="1">
              <a:off x="6437242" y="4117352"/>
              <a:ext cx="241280" cy="149020"/>
            </a:xfrm>
            <a:custGeom>
              <a:avLst/>
              <a:gdLst>
                <a:gd name="connsiteX0" fmla="*/ 49742 w 241280"/>
                <a:gd name="connsiteY0" fmla="*/ 71908 h 149020"/>
                <a:gd name="connsiteX1" fmla="*/ 191868 w 241280"/>
                <a:gd name="connsiteY1" fmla="*/ 147536 h 149020"/>
                <a:gd name="connsiteX2" fmla="*/ 237716 w 241280"/>
                <a:gd name="connsiteY2" fmla="*/ 141339 h 149020"/>
                <a:gd name="connsiteX3" fmla="*/ 36179 w 241280"/>
                <a:gd name="connsiteY3" fmla="*/ 1486 h 149020"/>
                <a:gd name="connsiteX4" fmla="*/ 49742 w 241280"/>
                <a:gd name="connsiteY4" fmla="*/ 71908 h 14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80" h="149020">
                  <a:moveTo>
                    <a:pt x="49742" y="71908"/>
                  </a:moveTo>
                  <a:cubicBezTo>
                    <a:pt x="49742" y="71908"/>
                    <a:pt x="115872" y="106934"/>
                    <a:pt x="191868" y="147536"/>
                  </a:cubicBezTo>
                  <a:lnTo>
                    <a:pt x="237716" y="141339"/>
                  </a:lnTo>
                  <a:cubicBezTo>
                    <a:pt x="237716" y="141339"/>
                    <a:pt x="102790" y="-25590"/>
                    <a:pt x="36179" y="1486"/>
                  </a:cubicBezTo>
                  <a:cubicBezTo>
                    <a:pt x="-60570" y="56515"/>
                    <a:pt x="49742" y="71908"/>
                    <a:pt x="49742" y="71908"/>
                  </a:cubicBezTo>
                </a:path>
              </a:pathLst>
            </a:custGeom>
            <a:solidFill>
              <a:srgbClr val="FCCFC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27B089D-9B44-01F1-89B0-91C69397B24B}"/>
                </a:ext>
              </a:extLst>
            </p:cNvPr>
            <p:cNvSpPr/>
            <p:nvPr/>
          </p:nvSpPr>
          <p:spPr>
            <a:xfrm flipV="1">
              <a:off x="6363830" y="3957345"/>
              <a:ext cx="158826" cy="300977"/>
            </a:xfrm>
            <a:custGeom>
              <a:avLst/>
              <a:gdLst>
                <a:gd name="connsiteX0" fmla="*/ 61905 w 158826"/>
                <a:gd name="connsiteY0" fmla="*/ 299418 h 300977"/>
                <a:gd name="connsiteX1" fmla="*/ 155339 w 158826"/>
                <a:gd name="connsiteY1" fmla="*/ 7839 h 300977"/>
                <a:gd name="connsiteX2" fmla="*/ 116389 w 158826"/>
                <a:gd name="connsiteY2" fmla="*/ -1559 h 300977"/>
                <a:gd name="connsiteX3" fmla="*/ -3487 w 158826"/>
                <a:gd name="connsiteY3" fmla="*/ 272316 h 300977"/>
                <a:gd name="connsiteX4" fmla="*/ 61905 w 158826"/>
                <a:gd name="connsiteY4" fmla="*/ 299418 h 3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26" h="300977">
                  <a:moveTo>
                    <a:pt x="61905" y="299418"/>
                  </a:moveTo>
                  <a:lnTo>
                    <a:pt x="155339" y="7839"/>
                  </a:lnTo>
                  <a:lnTo>
                    <a:pt x="116389" y="-1559"/>
                  </a:lnTo>
                  <a:lnTo>
                    <a:pt x="-3487" y="272316"/>
                  </a:lnTo>
                  <a:lnTo>
                    <a:pt x="61905" y="299418"/>
                  </a:lnTo>
                </a:path>
              </a:pathLst>
            </a:custGeom>
            <a:solidFill>
              <a:srgbClr val="FCCFC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A8304FC-6D82-1E98-7C54-746B69342C32}"/>
                </a:ext>
              </a:extLst>
            </p:cNvPr>
            <p:cNvSpPr/>
            <p:nvPr/>
          </p:nvSpPr>
          <p:spPr>
            <a:xfrm flipV="1">
              <a:off x="6128976" y="3570666"/>
              <a:ext cx="105212" cy="131749"/>
            </a:xfrm>
            <a:custGeom>
              <a:avLst/>
              <a:gdLst>
                <a:gd name="connsiteX0" fmla="*/ 20306 w 105212"/>
                <a:gd name="connsiteY0" fmla="*/ 77775 h 131749"/>
                <a:gd name="connsiteX1" fmla="*/ 48170 w 105212"/>
                <a:gd name="connsiteY1" fmla="*/ 95809 h 131749"/>
                <a:gd name="connsiteX2" fmla="*/ 63080 w 105212"/>
                <a:gd name="connsiteY2" fmla="*/ 95389 h 131749"/>
                <a:gd name="connsiteX3" fmla="*/ 69188 w 105212"/>
                <a:gd name="connsiteY3" fmla="*/ 81191 h 131749"/>
                <a:gd name="connsiteX4" fmla="*/ 71919 w 105212"/>
                <a:gd name="connsiteY4" fmla="*/ 58826 h 131749"/>
                <a:gd name="connsiteX5" fmla="*/ 64134 w 105212"/>
                <a:gd name="connsiteY5" fmla="*/ 37097 h 131749"/>
                <a:gd name="connsiteX6" fmla="*/ 95592 w 105212"/>
                <a:gd name="connsiteY6" fmla="*/ 32220 h 131749"/>
                <a:gd name="connsiteX7" fmla="*/ 20293 w 105212"/>
                <a:gd name="connsiteY7" fmla="*/ 356 h 131749"/>
                <a:gd name="connsiteX8" fmla="*/ 20306 w 105212"/>
                <a:gd name="connsiteY8" fmla="*/ 77775 h 13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212" h="131749">
                  <a:moveTo>
                    <a:pt x="20306" y="77775"/>
                  </a:moveTo>
                  <a:cubicBezTo>
                    <a:pt x="20306" y="77775"/>
                    <a:pt x="94360" y="181610"/>
                    <a:pt x="48170" y="95809"/>
                  </a:cubicBezTo>
                  <a:cubicBezTo>
                    <a:pt x="48170" y="95809"/>
                    <a:pt x="105498" y="171488"/>
                    <a:pt x="63080" y="95389"/>
                  </a:cubicBezTo>
                  <a:cubicBezTo>
                    <a:pt x="63080" y="95389"/>
                    <a:pt x="122579" y="154533"/>
                    <a:pt x="69188" y="81191"/>
                  </a:cubicBezTo>
                  <a:cubicBezTo>
                    <a:pt x="69188" y="81191"/>
                    <a:pt x="140943" y="131915"/>
                    <a:pt x="71919" y="58826"/>
                  </a:cubicBezTo>
                  <a:cubicBezTo>
                    <a:pt x="71919" y="58826"/>
                    <a:pt x="53085" y="43536"/>
                    <a:pt x="64134" y="37097"/>
                  </a:cubicBezTo>
                  <a:cubicBezTo>
                    <a:pt x="75195" y="30658"/>
                    <a:pt x="87375" y="45948"/>
                    <a:pt x="95592" y="32220"/>
                  </a:cubicBezTo>
                  <a:cubicBezTo>
                    <a:pt x="95592" y="32220"/>
                    <a:pt x="50976" y="-12548"/>
                    <a:pt x="20293" y="356"/>
                  </a:cubicBezTo>
                  <a:cubicBezTo>
                    <a:pt x="-32818" y="22670"/>
                    <a:pt x="20306" y="77775"/>
                    <a:pt x="20306" y="77775"/>
                  </a:cubicBezTo>
                </a:path>
              </a:pathLst>
            </a:custGeom>
            <a:solidFill>
              <a:srgbClr val="FCCFC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8774C53-CF91-40FE-D7B1-1FCB82D01400}"/>
                </a:ext>
              </a:extLst>
            </p:cNvPr>
            <p:cNvSpPr/>
            <p:nvPr/>
          </p:nvSpPr>
          <p:spPr>
            <a:xfrm flipV="1">
              <a:off x="6117440" y="3672496"/>
              <a:ext cx="231263" cy="385483"/>
            </a:xfrm>
            <a:custGeom>
              <a:avLst/>
              <a:gdLst>
                <a:gd name="connsiteX0" fmla="*/ 41459 w 231263"/>
                <a:gd name="connsiteY0" fmla="*/ 371554 h 385483"/>
                <a:gd name="connsiteX1" fmla="*/ 17379 w 231263"/>
                <a:gd name="connsiteY1" fmla="*/ 186909 h 385483"/>
                <a:gd name="connsiteX2" fmla="*/ 135743 w 231263"/>
                <a:gd name="connsiteY2" fmla="*/ -1699 h 385483"/>
                <a:gd name="connsiteX3" fmla="*/ 227920 w 231263"/>
                <a:gd name="connsiteY3" fmla="*/ 43754 h 385483"/>
                <a:gd name="connsiteX4" fmla="*/ 214941 w 231263"/>
                <a:gd name="connsiteY4" fmla="*/ 218684 h 385483"/>
                <a:gd name="connsiteX5" fmla="*/ 133191 w 231263"/>
                <a:gd name="connsiteY5" fmla="*/ 383708 h 385483"/>
                <a:gd name="connsiteX6" fmla="*/ 41459 w 231263"/>
                <a:gd name="connsiteY6" fmla="*/ 371554 h 38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263" h="385483">
                  <a:moveTo>
                    <a:pt x="41459" y="371554"/>
                  </a:moveTo>
                  <a:cubicBezTo>
                    <a:pt x="41459" y="371554"/>
                    <a:pt x="54705" y="245405"/>
                    <a:pt x="17379" y="186909"/>
                  </a:cubicBezTo>
                  <a:cubicBezTo>
                    <a:pt x="-59214" y="66919"/>
                    <a:pt x="98431" y="562"/>
                    <a:pt x="135743" y="-1699"/>
                  </a:cubicBezTo>
                  <a:cubicBezTo>
                    <a:pt x="173069" y="-3947"/>
                    <a:pt x="227920" y="43754"/>
                    <a:pt x="227920" y="43754"/>
                  </a:cubicBezTo>
                  <a:lnTo>
                    <a:pt x="214941" y="218684"/>
                  </a:lnTo>
                  <a:lnTo>
                    <a:pt x="133191" y="383708"/>
                  </a:lnTo>
                  <a:lnTo>
                    <a:pt x="41459" y="371554"/>
                  </a:lnTo>
                </a:path>
              </a:pathLst>
            </a:custGeom>
            <a:solidFill>
              <a:srgbClr val="B2994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510B83D-8898-F834-EA4A-EA93A840980A}"/>
                </a:ext>
              </a:extLst>
            </p:cNvPr>
            <p:cNvSpPr/>
            <p:nvPr/>
          </p:nvSpPr>
          <p:spPr>
            <a:xfrm flipV="1">
              <a:off x="6335312" y="3506041"/>
              <a:ext cx="234225" cy="548596"/>
            </a:xfrm>
            <a:custGeom>
              <a:avLst/>
              <a:gdLst>
                <a:gd name="connsiteX0" fmla="*/ 36175 w 234225"/>
                <a:gd name="connsiteY0" fmla="*/ 536843 h 548596"/>
                <a:gd name="connsiteX1" fmla="*/ 140607 w 234225"/>
                <a:gd name="connsiteY1" fmla="*/ 523915 h 548596"/>
                <a:gd name="connsiteX2" fmla="*/ 198265 w 234225"/>
                <a:gd name="connsiteY2" fmla="*/ 289168 h 548596"/>
                <a:gd name="connsiteX3" fmla="*/ 146157 w 234225"/>
                <a:gd name="connsiteY3" fmla="*/ 4358 h 548596"/>
                <a:gd name="connsiteX4" fmla="*/ -3487 w 234225"/>
                <a:gd name="connsiteY4" fmla="*/ 54904 h 548596"/>
                <a:gd name="connsiteX5" fmla="*/ 36175 w 234225"/>
                <a:gd name="connsiteY5" fmla="*/ 536843 h 54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225" h="548596">
                  <a:moveTo>
                    <a:pt x="36175" y="536843"/>
                  </a:moveTo>
                  <a:cubicBezTo>
                    <a:pt x="36175" y="536843"/>
                    <a:pt x="80041" y="566155"/>
                    <a:pt x="140607" y="523915"/>
                  </a:cubicBezTo>
                  <a:cubicBezTo>
                    <a:pt x="201186" y="481700"/>
                    <a:pt x="198875" y="381052"/>
                    <a:pt x="198265" y="289168"/>
                  </a:cubicBezTo>
                  <a:cubicBezTo>
                    <a:pt x="197669" y="197270"/>
                    <a:pt x="299205" y="32882"/>
                    <a:pt x="146157" y="4358"/>
                  </a:cubicBezTo>
                  <a:cubicBezTo>
                    <a:pt x="-6916" y="-24179"/>
                    <a:pt x="-3487" y="54904"/>
                    <a:pt x="-3487" y="54904"/>
                  </a:cubicBezTo>
                  <a:lnTo>
                    <a:pt x="36175" y="536843"/>
                  </a:lnTo>
                </a:path>
              </a:pathLst>
            </a:custGeom>
            <a:solidFill>
              <a:srgbClr val="B2994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5623060-EAA5-D254-2DB7-E7DE83B6CDBC}"/>
                </a:ext>
              </a:extLst>
            </p:cNvPr>
            <p:cNvSpPr/>
            <p:nvPr/>
          </p:nvSpPr>
          <p:spPr>
            <a:xfrm flipV="1">
              <a:off x="6251101" y="5293080"/>
              <a:ext cx="107432" cy="161195"/>
            </a:xfrm>
            <a:custGeom>
              <a:avLst/>
              <a:gdLst>
                <a:gd name="connsiteX0" fmla="*/ -722 w 107432"/>
                <a:gd name="connsiteY0" fmla="*/ 158150 h 161195"/>
                <a:gd name="connsiteX1" fmla="*/ 5272 w 107432"/>
                <a:gd name="connsiteY1" fmla="*/ 24963 h 161195"/>
                <a:gd name="connsiteX2" fmla="*/ 104040 w 107432"/>
                <a:gd name="connsiteY2" fmla="*/ 24963 h 161195"/>
                <a:gd name="connsiteX3" fmla="*/ 71109 w 107432"/>
                <a:gd name="connsiteY3" fmla="*/ 160766 h 161195"/>
                <a:gd name="connsiteX4" fmla="*/ -722 w 107432"/>
                <a:gd name="connsiteY4" fmla="*/ 158150 h 161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32" h="161195">
                  <a:moveTo>
                    <a:pt x="-722" y="158150"/>
                  </a:moveTo>
                  <a:cubicBezTo>
                    <a:pt x="-722" y="158150"/>
                    <a:pt x="-9701" y="74722"/>
                    <a:pt x="5272" y="24963"/>
                  </a:cubicBezTo>
                  <a:cubicBezTo>
                    <a:pt x="5272" y="24963"/>
                    <a:pt x="93601" y="-32171"/>
                    <a:pt x="104040" y="24963"/>
                  </a:cubicBezTo>
                  <a:lnTo>
                    <a:pt x="71109" y="160766"/>
                  </a:lnTo>
                  <a:lnTo>
                    <a:pt x="-722" y="158150"/>
                  </a:lnTo>
                </a:path>
              </a:pathLst>
            </a:custGeom>
            <a:solidFill>
              <a:srgbClr val="1A222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663923B-6F05-F41C-478D-5CCE628BBBDF}"/>
                </a:ext>
              </a:extLst>
            </p:cNvPr>
            <p:cNvSpPr/>
            <p:nvPr/>
          </p:nvSpPr>
          <p:spPr>
            <a:xfrm flipV="1">
              <a:off x="6235039" y="5148516"/>
              <a:ext cx="105524" cy="249390"/>
            </a:xfrm>
            <a:custGeom>
              <a:avLst/>
              <a:gdLst>
                <a:gd name="connsiteX0" fmla="*/ 45514 w 105524"/>
                <a:gd name="connsiteY0" fmla="*/ 243689 h 249390"/>
                <a:gd name="connsiteX1" fmla="*/ 92885 w 105524"/>
                <a:gd name="connsiteY1" fmla="*/ 248871 h 249390"/>
                <a:gd name="connsiteX2" fmla="*/ 87183 w 105524"/>
                <a:gd name="connsiteY2" fmla="*/ 104307 h 249390"/>
                <a:gd name="connsiteX3" fmla="*/ 102144 w 105524"/>
                <a:gd name="connsiteY3" fmla="*/ 18263 h 249390"/>
                <a:gd name="connsiteX4" fmla="*/ 43292 w 105524"/>
                <a:gd name="connsiteY4" fmla="*/ 6912 h 249390"/>
                <a:gd name="connsiteX5" fmla="*/ 21346 w 105524"/>
                <a:gd name="connsiteY5" fmla="*/ 54547 h 249390"/>
                <a:gd name="connsiteX6" fmla="*/ -3381 w 105524"/>
                <a:gd name="connsiteY6" fmla="*/ 238838 h 249390"/>
                <a:gd name="connsiteX7" fmla="*/ 45514 w 105524"/>
                <a:gd name="connsiteY7" fmla="*/ 243689 h 24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524" h="249390">
                  <a:moveTo>
                    <a:pt x="45514" y="243689"/>
                  </a:moveTo>
                  <a:cubicBezTo>
                    <a:pt x="61326" y="245366"/>
                    <a:pt x="77112" y="247093"/>
                    <a:pt x="92885" y="248871"/>
                  </a:cubicBezTo>
                  <a:cubicBezTo>
                    <a:pt x="88986" y="168251"/>
                    <a:pt x="87183" y="104307"/>
                    <a:pt x="87183" y="104307"/>
                  </a:cubicBezTo>
                  <a:lnTo>
                    <a:pt x="102144" y="18263"/>
                  </a:lnTo>
                  <a:cubicBezTo>
                    <a:pt x="102144" y="18263"/>
                    <a:pt x="80198" y="-14906"/>
                    <a:pt x="43292" y="6912"/>
                  </a:cubicBezTo>
                  <a:cubicBezTo>
                    <a:pt x="29322" y="9527"/>
                    <a:pt x="21346" y="54547"/>
                    <a:pt x="21346" y="54547"/>
                  </a:cubicBezTo>
                  <a:cubicBezTo>
                    <a:pt x="21346" y="54547"/>
                    <a:pt x="11974" y="150204"/>
                    <a:pt x="-3381" y="238838"/>
                  </a:cubicBezTo>
                  <a:cubicBezTo>
                    <a:pt x="12939" y="240336"/>
                    <a:pt x="29233" y="241962"/>
                    <a:pt x="45514" y="243689"/>
                  </a:cubicBezTo>
                </a:path>
              </a:pathLst>
            </a:custGeom>
            <a:solidFill>
              <a:srgbClr val="1A222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E1613F1-1485-9E68-89BD-D07D3D4C2571}"/>
                </a:ext>
              </a:extLst>
            </p:cNvPr>
            <p:cNvSpPr/>
            <p:nvPr/>
          </p:nvSpPr>
          <p:spPr>
            <a:xfrm flipV="1">
              <a:off x="6437477" y="5123471"/>
              <a:ext cx="179718" cy="282625"/>
            </a:xfrm>
            <a:custGeom>
              <a:avLst/>
              <a:gdLst>
                <a:gd name="connsiteX0" fmla="*/ 3174 w 179718"/>
                <a:gd name="connsiteY0" fmla="*/ 271494 h 282625"/>
                <a:gd name="connsiteX1" fmla="*/ 92087 w 179718"/>
                <a:gd name="connsiteY1" fmla="*/ 282099 h 282625"/>
                <a:gd name="connsiteX2" fmla="*/ 99097 w 179718"/>
                <a:gd name="connsiteY2" fmla="*/ 119094 h 282625"/>
                <a:gd name="connsiteX3" fmla="*/ 176174 w 179718"/>
                <a:gd name="connsiteY3" fmla="*/ -527 h 282625"/>
                <a:gd name="connsiteX4" fmla="*/ 121170 w 179718"/>
                <a:gd name="connsiteY4" fmla="*/ -527 h 282625"/>
                <a:gd name="connsiteX5" fmla="*/ 39052 w 179718"/>
                <a:gd name="connsiteY5" fmla="*/ 74047 h 282625"/>
                <a:gd name="connsiteX6" fmla="*/ -3544 w 179718"/>
                <a:gd name="connsiteY6" fmla="*/ 270555 h 282625"/>
                <a:gd name="connsiteX7" fmla="*/ 3174 w 179718"/>
                <a:gd name="connsiteY7" fmla="*/ 271494 h 28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718" h="282625">
                  <a:moveTo>
                    <a:pt x="3174" y="271494"/>
                  </a:moveTo>
                  <a:cubicBezTo>
                    <a:pt x="32790" y="275889"/>
                    <a:pt x="62394" y="280016"/>
                    <a:pt x="92087" y="282099"/>
                  </a:cubicBezTo>
                  <a:cubicBezTo>
                    <a:pt x="95656" y="193631"/>
                    <a:pt x="99097" y="119094"/>
                    <a:pt x="99097" y="119094"/>
                  </a:cubicBezTo>
                  <a:lnTo>
                    <a:pt x="176174" y="-527"/>
                  </a:lnTo>
                  <a:lnTo>
                    <a:pt x="121170" y="-527"/>
                  </a:lnTo>
                  <a:lnTo>
                    <a:pt x="39052" y="74047"/>
                  </a:lnTo>
                  <a:cubicBezTo>
                    <a:pt x="39052" y="74047"/>
                    <a:pt x="19100" y="177616"/>
                    <a:pt x="-3544" y="270555"/>
                  </a:cubicBezTo>
                  <a:cubicBezTo>
                    <a:pt x="-1309" y="270872"/>
                    <a:pt x="939" y="271164"/>
                    <a:pt x="3174" y="271494"/>
                  </a:cubicBezTo>
                </a:path>
              </a:pathLst>
            </a:custGeom>
            <a:solidFill>
              <a:srgbClr val="1A222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6FA5846-13EA-3843-565E-0A12C8605DE1}"/>
                </a:ext>
              </a:extLst>
            </p:cNvPr>
            <p:cNvSpPr/>
            <p:nvPr/>
          </p:nvSpPr>
          <p:spPr>
            <a:xfrm flipV="1">
              <a:off x="6467181" y="5298236"/>
              <a:ext cx="187648" cy="145280"/>
            </a:xfrm>
            <a:custGeom>
              <a:avLst/>
              <a:gdLst>
                <a:gd name="connsiteX0" fmla="*/ 13743 w 187648"/>
                <a:gd name="connsiteY0" fmla="*/ 144848 h 145280"/>
                <a:gd name="connsiteX1" fmla="*/ -1966 w 187648"/>
                <a:gd name="connsiteY1" fmla="*/ 89856 h 145280"/>
                <a:gd name="connsiteX2" fmla="*/ 19001 w 187648"/>
                <a:gd name="connsiteY2" fmla="*/ 5555 h 145280"/>
                <a:gd name="connsiteX3" fmla="*/ 29466 w 187648"/>
                <a:gd name="connsiteY3" fmla="*/ 6434 h 145280"/>
                <a:gd name="connsiteX4" fmla="*/ 30660 w 187648"/>
                <a:gd name="connsiteY4" fmla="*/ 48354 h 145280"/>
                <a:gd name="connsiteX5" fmla="*/ 65255 w 187648"/>
                <a:gd name="connsiteY5" fmla="*/ 9926 h 145280"/>
                <a:gd name="connsiteX6" fmla="*/ 183098 w 187648"/>
                <a:gd name="connsiteY6" fmla="*/ 9926 h 145280"/>
                <a:gd name="connsiteX7" fmla="*/ 139461 w 187648"/>
                <a:gd name="connsiteY7" fmla="*/ 50957 h 145280"/>
                <a:gd name="connsiteX8" fmla="*/ 88826 w 187648"/>
                <a:gd name="connsiteY8" fmla="*/ 55313 h 145280"/>
                <a:gd name="connsiteX9" fmla="*/ 13743 w 187648"/>
                <a:gd name="connsiteY9" fmla="*/ 144848 h 14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648" h="145280">
                  <a:moveTo>
                    <a:pt x="13743" y="144848"/>
                  </a:moveTo>
                  <a:cubicBezTo>
                    <a:pt x="13743" y="144848"/>
                    <a:pt x="-9815" y="123030"/>
                    <a:pt x="-1966" y="89856"/>
                  </a:cubicBezTo>
                  <a:cubicBezTo>
                    <a:pt x="5895" y="56682"/>
                    <a:pt x="19001" y="5555"/>
                    <a:pt x="19001" y="5555"/>
                  </a:cubicBezTo>
                  <a:lnTo>
                    <a:pt x="29466" y="6434"/>
                  </a:lnTo>
                  <a:lnTo>
                    <a:pt x="30660" y="48354"/>
                  </a:lnTo>
                  <a:cubicBezTo>
                    <a:pt x="30660" y="48354"/>
                    <a:pt x="53037" y="14291"/>
                    <a:pt x="65255" y="9926"/>
                  </a:cubicBezTo>
                  <a:cubicBezTo>
                    <a:pt x="77472" y="5555"/>
                    <a:pt x="174373" y="-11019"/>
                    <a:pt x="183098" y="9926"/>
                  </a:cubicBezTo>
                  <a:cubicBezTo>
                    <a:pt x="191836" y="30866"/>
                    <a:pt x="139461" y="50957"/>
                    <a:pt x="139461" y="50957"/>
                  </a:cubicBezTo>
                  <a:cubicBezTo>
                    <a:pt x="139461" y="50957"/>
                    <a:pt x="115014" y="36110"/>
                    <a:pt x="88826" y="55313"/>
                  </a:cubicBezTo>
                  <a:cubicBezTo>
                    <a:pt x="62638" y="74517"/>
                    <a:pt x="13743" y="144848"/>
                    <a:pt x="13743" y="144848"/>
                  </a:cubicBezTo>
                </a:path>
              </a:pathLst>
            </a:custGeom>
            <a:solidFill>
              <a:srgbClr val="1A222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DBC384-DE0F-1233-5018-015C9ECDCDDE}"/>
                </a:ext>
              </a:extLst>
            </p:cNvPr>
            <p:cNvSpPr/>
            <p:nvPr/>
          </p:nvSpPr>
          <p:spPr>
            <a:xfrm flipV="1">
              <a:off x="6163483" y="4208360"/>
              <a:ext cx="402988" cy="1081491"/>
            </a:xfrm>
            <a:custGeom>
              <a:avLst/>
              <a:gdLst>
                <a:gd name="connsiteX0" fmla="*/ 114363 w 402988"/>
                <a:gd name="connsiteY0" fmla="*/ 1065785 h 1081491"/>
                <a:gd name="connsiteX1" fmla="*/ 288518 w 402988"/>
                <a:gd name="connsiteY1" fmla="*/ 1080504 h 1081491"/>
                <a:gd name="connsiteX2" fmla="*/ 368185 w 402988"/>
                <a:gd name="connsiteY2" fmla="*/ 442812 h 1081491"/>
                <a:gd name="connsiteX3" fmla="*/ 391921 w 402988"/>
                <a:gd name="connsiteY3" fmla="*/ 23102 h 1081491"/>
                <a:gd name="connsiteX4" fmla="*/ 270344 w 402988"/>
                <a:gd name="connsiteY4" fmla="*/ 2389 h 1081491"/>
                <a:gd name="connsiteX5" fmla="*/ 234225 w 402988"/>
                <a:gd name="connsiteY5" fmla="*/ 237847 h 1081491"/>
                <a:gd name="connsiteX6" fmla="*/ 256260 w 402988"/>
                <a:gd name="connsiteY6" fmla="*/ 436652 h 1081491"/>
                <a:gd name="connsiteX7" fmla="*/ 215048 w 402988"/>
                <a:gd name="connsiteY7" fmla="*/ 727889 h 1081491"/>
                <a:gd name="connsiteX8" fmla="*/ 213321 w 402988"/>
                <a:gd name="connsiteY8" fmla="*/ 727571 h 1081491"/>
                <a:gd name="connsiteX9" fmla="*/ 199923 w 402988"/>
                <a:gd name="connsiteY9" fmla="*/ 411405 h 1081491"/>
                <a:gd name="connsiteX10" fmla="*/ 172757 w 402988"/>
                <a:gd name="connsiteY10" fmla="*/ 12764 h 1081491"/>
                <a:gd name="connsiteX11" fmla="*/ 53987 w 402988"/>
                <a:gd name="connsiteY11" fmla="*/ 15025 h 1081491"/>
                <a:gd name="connsiteX12" fmla="*/ 41427 w 402988"/>
                <a:gd name="connsiteY12" fmla="*/ 212574 h 1081491"/>
                <a:gd name="connsiteX13" fmla="*/ 82435 w 402988"/>
                <a:gd name="connsiteY13" fmla="*/ 419241 h 1081491"/>
                <a:gd name="connsiteX14" fmla="*/ 82613 w 402988"/>
                <a:gd name="connsiteY14" fmla="*/ 421730 h 1081491"/>
                <a:gd name="connsiteX15" fmla="*/ -3239 w 402988"/>
                <a:gd name="connsiteY15" fmla="*/ 796456 h 1081491"/>
                <a:gd name="connsiteX16" fmla="*/ 114363 w 402988"/>
                <a:gd name="connsiteY16" fmla="*/ 1065785 h 108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2988" h="1081491">
                  <a:moveTo>
                    <a:pt x="114363" y="1065785"/>
                  </a:moveTo>
                  <a:lnTo>
                    <a:pt x="288518" y="1080504"/>
                  </a:lnTo>
                  <a:cubicBezTo>
                    <a:pt x="477303" y="809613"/>
                    <a:pt x="368185" y="442812"/>
                    <a:pt x="368185" y="442812"/>
                  </a:cubicBezTo>
                  <a:cubicBezTo>
                    <a:pt x="366039" y="386970"/>
                    <a:pt x="385025" y="118073"/>
                    <a:pt x="391921" y="23102"/>
                  </a:cubicBezTo>
                  <a:cubicBezTo>
                    <a:pt x="350380" y="-494"/>
                    <a:pt x="294550" y="-5282"/>
                    <a:pt x="270344" y="2389"/>
                  </a:cubicBezTo>
                  <a:cubicBezTo>
                    <a:pt x="257479" y="55233"/>
                    <a:pt x="240982" y="166104"/>
                    <a:pt x="234225" y="237847"/>
                  </a:cubicBezTo>
                  <a:cubicBezTo>
                    <a:pt x="224434" y="341834"/>
                    <a:pt x="245135" y="412941"/>
                    <a:pt x="256260" y="436652"/>
                  </a:cubicBezTo>
                  <a:cubicBezTo>
                    <a:pt x="248017" y="460909"/>
                    <a:pt x="224256" y="625019"/>
                    <a:pt x="215048" y="727889"/>
                  </a:cubicBezTo>
                  <a:lnTo>
                    <a:pt x="213321" y="727571"/>
                  </a:lnTo>
                  <a:cubicBezTo>
                    <a:pt x="221551" y="569977"/>
                    <a:pt x="214197" y="471260"/>
                    <a:pt x="199923" y="411405"/>
                  </a:cubicBezTo>
                  <a:cubicBezTo>
                    <a:pt x="183413" y="307341"/>
                    <a:pt x="174916" y="78208"/>
                    <a:pt x="172757" y="12764"/>
                  </a:cubicBezTo>
                  <a:cubicBezTo>
                    <a:pt x="147459" y="10250"/>
                    <a:pt x="99808" y="-10248"/>
                    <a:pt x="53987" y="15025"/>
                  </a:cubicBezTo>
                  <a:cubicBezTo>
                    <a:pt x="46354" y="77026"/>
                    <a:pt x="45592" y="151385"/>
                    <a:pt x="41427" y="212574"/>
                  </a:cubicBezTo>
                  <a:cubicBezTo>
                    <a:pt x="32448" y="344514"/>
                    <a:pt x="82435" y="419241"/>
                    <a:pt x="82435" y="419241"/>
                  </a:cubicBezTo>
                  <a:lnTo>
                    <a:pt x="82613" y="421730"/>
                  </a:lnTo>
                  <a:cubicBezTo>
                    <a:pt x="56082" y="510617"/>
                    <a:pt x="1117" y="704292"/>
                    <a:pt x="-3239" y="796456"/>
                  </a:cubicBezTo>
                  <a:cubicBezTo>
                    <a:pt x="-8980" y="918287"/>
                    <a:pt x="114363" y="1065785"/>
                    <a:pt x="114363" y="1065785"/>
                  </a:cubicBezTo>
                </a:path>
              </a:pathLst>
            </a:custGeom>
            <a:solidFill>
              <a:srgbClr val="34444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AA98314-48CE-14FE-D84D-DCA76D9BDFAE}"/>
                </a:ext>
              </a:extLst>
            </p:cNvPr>
            <p:cNvSpPr/>
            <p:nvPr/>
          </p:nvSpPr>
          <p:spPr>
            <a:xfrm flipV="1">
              <a:off x="6314655" y="3843006"/>
              <a:ext cx="64998" cy="116484"/>
            </a:xfrm>
            <a:custGeom>
              <a:avLst/>
              <a:gdLst>
                <a:gd name="connsiteX0" fmla="*/ 3551 w 64998"/>
                <a:gd name="connsiteY0" fmla="*/ 114741 h 116484"/>
                <a:gd name="connsiteX1" fmla="*/ -3421 w 64998"/>
                <a:gd name="connsiteY1" fmla="*/ 10321 h 116484"/>
                <a:gd name="connsiteX2" fmla="*/ 56091 w 64998"/>
                <a:gd name="connsiteY2" fmla="*/ -1744 h 116484"/>
                <a:gd name="connsiteX3" fmla="*/ 61577 w 64998"/>
                <a:gd name="connsiteY3" fmla="*/ 101698 h 116484"/>
                <a:gd name="connsiteX4" fmla="*/ 3551 w 64998"/>
                <a:gd name="connsiteY4" fmla="*/ 114741 h 11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98" h="116484">
                  <a:moveTo>
                    <a:pt x="3551" y="114741"/>
                  </a:moveTo>
                  <a:lnTo>
                    <a:pt x="-3421" y="10321"/>
                  </a:lnTo>
                  <a:lnTo>
                    <a:pt x="56091" y="-1744"/>
                  </a:lnTo>
                  <a:lnTo>
                    <a:pt x="61577" y="101698"/>
                  </a:lnTo>
                  <a:lnTo>
                    <a:pt x="3551" y="114741"/>
                  </a:lnTo>
                </a:path>
              </a:pathLst>
            </a:custGeom>
            <a:solidFill>
              <a:srgbClr val="E6B3A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E534C4-E669-2203-FC68-C867727559F4}"/>
                </a:ext>
              </a:extLst>
            </p:cNvPr>
            <p:cNvSpPr/>
            <p:nvPr/>
          </p:nvSpPr>
          <p:spPr>
            <a:xfrm flipV="1">
              <a:off x="6233609" y="3569796"/>
              <a:ext cx="270631" cy="352879"/>
            </a:xfrm>
            <a:custGeom>
              <a:avLst/>
              <a:gdLst>
                <a:gd name="connsiteX0" fmla="*/ 264732 w 270631"/>
                <a:gd name="connsiteY0" fmla="*/ 218604 h 352879"/>
                <a:gd name="connsiteX1" fmla="*/ 178817 w 270631"/>
                <a:gd name="connsiteY1" fmla="*/ 1206 h 352879"/>
                <a:gd name="connsiteX2" fmla="*/ -2997 w 270631"/>
                <a:gd name="connsiteY2" fmla="*/ 178993 h 352879"/>
                <a:gd name="connsiteX3" fmla="*/ 140056 w 270631"/>
                <a:gd name="connsiteY3" fmla="*/ 350811 h 352879"/>
                <a:gd name="connsiteX4" fmla="*/ 264732 w 270631"/>
                <a:gd name="connsiteY4" fmla="*/ 218604 h 35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631" h="352879">
                  <a:moveTo>
                    <a:pt x="264732" y="218604"/>
                  </a:moveTo>
                  <a:cubicBezTo>
                    <a:pt x="264732" y="218604"/>
                    <a:pt x="289980" y="28638"/>
                    <a:pt x="178817" y="1206"/>
                  </a:cubicBezTo>
                  <a:cubicBezTo>
                    <a:pt x="99861" y="-18289"/>
                    <a:pt x="-11302" y="56133"/>
                    <a:pt x="-2997" y="178993"/>
                  </a:cubicBezTo>
                  <a:cubicBezTo>
                    <a:pt x="5297" y="301853"/>
                    <a:pt x="84697" y="354558"/>
                    <a:pt x="140056" y="350811"/>
                  </a:cubicBezTo>
                  <a:cubicBezTo>
                    <a:pt x="195428" y="347077"/>
                    <a:pt x="252807" y="304101"/>
                    <a:pt x="264732" y="218604"/>
                  </a:cubicBezTo>
                </a:path>
              </a:pathLst>
            </a:custGeom>
            <a:solidFill>
              <a:srgbClr val="FCCFC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8E7E427-7FEE-7D94-DC1F-E1894C9F36BE}"/>
                </a:ext>
              </a:extLst>
            </p:cNvPr>
            <p:cNvSpPr/>
            <p:nvPr/>
          </p:nvSpPr>
          <p:spPr>
            <a:xfrm flipV="1">
              <a:off x="6411772" y="3764965"/>
              <a:ext cx="29375" cy="40678"/>
            </a:xfrm>
            <a:custGeom>
              <a:avLst/>
              <a:gdLst>
                <a:gd name="connsiteX0" fmla="*/ -3476 w 29375"/>
                <a:gd name="connsiteY0" fmla="*/ 38831 h 40678"/>
                <a:gd name="connsiteX1" fmla="*/ 9529 w 29375"/>
                <a:gd name="connsiteY1" fmla="*/ 28290 h 40678"/>
                <a:gd name="connsiteX2" fmla="*/ 22204 w 29375"/>
                <a:gd name="connsiteY2" fmla="*/ 18892 h 40678"/>
                <a:gd name="connsiteX3" fmla="*/ 25900 w 29375"/>
                <a:gd name="connsiteY3" fmla="*/ 16631 h 40678"/>
                <a:gd name="connsiteX4" fmla="*/ 23157 w 29375"/>
                <a:gd name="connsiteY4" fmla="*/ 13609 h 40678"/>
                <a:gd name="connsiteX5" fmla="*/ 14762 w 29375"/>
                <a:gd name="connsiteY5" fmla="*/ 5455 h 40678"/>
                <a:gd name="connsiteX6" fmla="*/ 5351 w 29375"/>
                <a:gd name="connsiteY6" fmla="*/ -1847 h 40678"/>
                <a:gd name="connsiteX7" fmla="*/ 11104 w 29375"/>
                <a:gd name="connsiteY7" fmla="*/ 8579 h 40678"/>
                <a:gd name="connsiteX8" fmla="*/ 17886 w 29375"/>
                <a:gd name="connsiteY8" fmla="*/ 18130 h 40678"/>
                <a:gd name="connsiteX9" fmla="*/ 18826 w 29375"/>
                <a:gd name="connsiteY9" fmla="*/ 12847 h 40678"/>
                <a:gd name="connsiteX10" fmla="*/ 5199 w 29375"/>
                <a:gd name="connsiteY10" fmla="*/ 23959 h 40678"/>
                <a:gd name="connsiteX11" fmla="*/ -3476 w 29375"/>
                <a:gd name="connsiteY11" fmla="*/ 38831 h 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75" h="40678">
                  <a:moveTo>
                    <a:pt x="-3476" y="38831"/>
                  </a:moveTo>
                  <a:cubicBezTo>
                    <a:pt x="1262" y="35440"/>
                    <a:pt x="5250" y="31605"/>
                    <a:pt x="9529" y="28290"/>
                  </a:cubicBezTo>
                  <a:cubicBezTo>
                    <a:pt x="13669" y="24797"/>
                    <a:pt x="17822" y="21610"/>
                    <a:pt x="22204" y="18892"/>
                  </a:cubicBezTo>
                  <a:lnTo>
                    <a:pt x="25900" y="16631"/>
                  </a:lnTo>
                  <a:lnTo>
                    <a:pt x="23157" y="13609"/>
                  </a:lnTo>
                  <a:cubicBezTo>
                    <a:pt x="20540" y="10751"/>
                    <a:pt x="17759" y="7995"/>
                    <a:pt x="14762" y="5455"/>
                  </a:cubicBezTo>
                  <a:cubicBezTo>
                    <a:pt x="11892" y="2801"/>
                    <a:pt x="8780" y="337"/>
                    <a:pt x="5351" y="-1847"/>
                  </a:cubicBezTo>
                  <a:cubicBezTo>
                    <a:pt x="6989" y="1861"/>
                    <a:pt x="8920" y="5328"/>
                    <a:pt x="11104" y="8579"/>
                  </a:cubicBezTo>
                  <a:cubicBezTo>
                    <a:pt x="13162" y="11920"/>
                    <a:pt x="15448" y="15082"/>
                    <a:pt x="17886" y="18130"/>
                  </a:cubicBezTo>
                  <a:lnTo>
                    <a:pt x="18826" y="12847"/>
                  </a:lnTo>
                  <a:cubicBezTo>
                    <a:pt x="13479" y="15590"/>
                    <a:pt x="8932" y="19552"/>
                    <a:pt x="5199" y="23959"/>
                  </a:cubicBezTo>
                  <a:cubicBezTo>
                    <a:pt x="1604" y="28531"/>
                    <a:pt x="-1469" y="33357"/>
                    <a:pt x="-3476" y="38831"/>
                  </a:cubicBezTo>
                </a:path>
              </a:pathLst>
            </a:custGeom>
            <a:solidFill>
              <a:srgbClr val="CF8D7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BA41C82-C7C2-197E-19D9-D83E013AFBA5}"/>
                </a:ext>
              </a:extLst>
            </p:cNvPr>
            <p:cNvSpPr/>
            <p:nvPr/>
          </p:nvSpPr>
          <p:spPr>
            <a:xfrm flipV="1">
              <a:off x="6437922" y="3723381"/>
              <a:ext cx="26834" cy="48522"/>
            </a:xfrm>
            <a:custGeom>
              <a:avLst/>
              <a:gdLst>
                <a:gd name="connsiteX0" fmla="*/ 23241 w 26834"/>
                <a:gd name="connsiteY0" fmla="*/ 21491 h 48522"/>
                <a:gd name="connsiteX1" fmla="*/ 8280 w 26834"/>
                <a:gd name="connsiteY1" fmla="*/ -1864 h 48522"/>
                <a:gd name="connsiteX2" fmla="*/ -3391 w 26834"/>
                <a:gd name="connsiteY2" fmla="*/ 23282 h 48522"/>
                <a:gd name="connsiteX3" fmla="*/ 11569 w 26834"/>
                <a:gd name="connsiteY3" fmla="*/ 46625 h 48522"/>
                <a:gd name="connsiteX4" fmla="*/ 23241 w 26834"/>
                <a:gd name="connsiteY4" fmla="*/ 21491 h 48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" h="48522">
                  <a:moveTo>
                    <a:pt x="23241" y="21491"/>
                  </a:moveTo>
                  <a:cubicBezTo>
                    <a:pt x="22352" y="8093"/>
                    <a:pt x="15646" y="-2359"/>
                    <a:pt x="8280" y="-1864"/>
                  </a:cubicBezTo>
                  <a:cubicBezTo>
                    <a:pt x="927" y="-1369"/>
                    <a:pt x="-4293" y="9883"/>
                    <a:pt x="-3391" y="23282"/>
                  </a:cubicBezTo>
                  <a:cubicBezTo>
                    <a:pt x="-2477" y="36668"/>
                    <a:pt x="4216" y="47120"/>
                    <a:pt x="11569" y="46625"/>
                  </a:cubicBezTo>
                  <a:cubicBezTo>
                    <a:pt x="18922" y="46129"/>
                    <a:pt x="24142" y="34864"/>
                    <a:pt x="23241" y="21491"/>
                  </a:cubicBezTo>
                </a:path>
              </a:pathLst>
            </a:custGeom>
            <a:solidFill>
              <a:srgbClr val="1A1B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3F40B6B-8AC9-49C5-DEB2-05EAAAD3A91D}"/>
                </a:ext>
              </a:extLst>
            </p:cNvPr>
            <p:cNvSpPr/>
            <p:nvPr/>
          </p:nvSpPr>
          <p:spPr>
            <a:xfrm flipV="1">
              <a:off x="6312141" y="3726111"/>
              <a:ext cx="26834" cy="48510"/>
            </a:xfrm>
            <a:custGeom>
              <a:avLst/>
              <a:gdLst>
                <a:gd name="connsiteX0" fmla="*/ 23326 w 26834"/>
                <a:gd name="connsiteY0" fmla="*/ 21481 h 48510"/>
                <a:gd name="connsiteX1" fmla="*/ 8366 w 26834"/>
                <a:gd name="connsiteY1" fmla="*/ -1862 h 48510"/>
                <a:gd name="connsiteX2" fmla="*/ -3305 w 26834"/>
                <a:gd name="connsiteY2" fmla="*/ 23272 h 48510"/>
                <a:gd name="connsiteX3" fmla="*/ 11655 w 26834"/>
                <a:gd name="connsiteY3" fmla="*/ 46614 h 48510"/>
                <a:gd name="connsiteX4" fmla="*/ 23326 w 26834"/>
                <a:gd name="connsiteY4" fmla="*/ 21481 h 4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" h="48510">
                  <a:moveTo>
                    <a:pt x="23326" y="21481"/>
                  </a:moveTo>
                  <a:cubicBezTo>
                    <a:pt x="22412" y="8082"/>
                    <a:pt x="15719" y="-2357"/>
                    <a:pt x="8366" y="-1862"/>
                  </a:cubicBezTo>
                  <a:cubicBezTo>
                    <a:pt x="1012" y="-1366"/>
                    <a:pt x="-4207" y="9898"/>
                    <a:pt x="-3305" y="23272"/>
                  </a:cubicBezTo>
                  <a:cubicBezTo>
                    <a:pt x="-2404" y="36670"/>
                    <a:pt x="4302" y="47122"/>
                    <a:pt x="11655" y="46614"/>
                  </a:cubicBezTo>
                  <a:cubicBezTo>
                    <a:pt x="19009" y="46119"/>
                    <a:pt x="24228" y="34867"/>
                    <a:pt x="23326" y="21481"/>
                  </a:cubicBezTo>
                </a:path>
              </a:pathLst>
            </a:custGeom>
            <a:solidFill>
              <a:srgbClr val="1A1B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3212C2A-2C20-9A6B-886B-341EBEB648F5}"/>
                </a:ext>
              </a:extLst>
            </p:cNvPr>
            <p:cNvSpPr/>
            <p:nvPr/>
          </p:nvSpPr>
          <p:spPr>
            <a:xfrm flipV="1">
              <a:off x="6182019" y="3724915"/>
              <a:ext cx="61579" cy="86643"/>
            </a:xfrm>
            <a:custGeom>
              <a:avLst/>
              <a:gdLst>
                <a:gd name="connsiteX0" fmla="*/ 46528 w 61579"/>
                <a:gd name="connsiteY0" fmla="*/ 30367 h 86643"/>
                <a:gd name="connsiteX1" fmla="*/ 12543 w 61579"/>
                <a:gd name="connsiteY1" fmla="*/ 83059 h 86643"/>
                <a:gd name="connsiteX2" fmla="*/ 58250 w 61579"/>
                <a:gd name="connsiteY2" fmla="*/ 979 h 86643"/>
                <a:gd name="connsiteX3" fmla="*/ 46528 w 61579"/>
                <a:gd name="connsiteY3" fmla="*/ 30367 h 86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579" h="86643">
                  <a:moveTo>
                    <a:pt x="46528" y="30367"/>
                  </a:moveTo>
                  <a:cubicBezTo>
                    <a:pt x="46528" y="30367"/>
                    <a:pt x="48306" y="96140"/>
                    <a:pt x="12543" y="83059"/>
                  </a:cubicBezTo>
                  <a:cubicBezTo>
                    <a:pt x="-23233" y="69966"/>
                    <a:pt x="5545" y="-18718"/>
                    <a:pt x="58250" y="979"/>
                  </a:cubicBezTo>
                  <a:lnTo>
                    <a:pt x="46528" y="30367"/>
                  </a:lnTo>
                </a:path>
              </a:pathLst>
            </a:custGeom>
            <a:solidFill>
              <a:srgbClr val="FCCFC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066D3F3-3D65-13D5-5773-56CFD25D3C6B}"/>
                </a:ext>
              </a:extLst>
            </p:cNvPr>
            <p:cNvSpPr/>
            <p:nvPr/>
          </p:nvSpPr>
          <p:spPr>
            <a:xfrm flipV="1">
              <a:off x="6194890" y="3739997"/>
              <a:ext cx="31322" cy="56146"/>
            </a:xfrm>
            <a:custGeom>
              <a:avLst/>
              <a:gdLst>
                <a:gd name="connsiteX0" fmla="*/ 20971 w 31322"/>
                <a:gd name="connsiteY0" fmla="*/ -1863 h 56146"/>
                <a:gd name="connsiteX1" fmla="*/ -3324 w 31322"/>
                <a:gd name="connsiteY1" fmla="*/ 37660 h 56146"/>
                <a:gd name="connsiteX2" fmla="*/ 8728 w 31322"/>
                <a:gd name="connsiteY2" fmla="*/ 54284 h 56146"/>
                <a:gd name="connsiteX3" fmla="*/ 15878 w 31322"/>
                <a:gd name="connsiteY3" fmla="*/ 49280 h 56146"/>
                <a:gd name="connsiteX4" fmla="*/ 22241 w 31322"/>
                <a:gd name="connsiteY4" fmla="*/ 28884 h 56146"/>
                <a:gd name="connsiteX5" fmla="*/ 27994 w 31322"/>
                <a:gd name="connsiteY5" fmla="*/ -859 h 56146"/>
                <a:gd name="connsiteX6" fmla="*/ 20971 w 31322"/>
                <a:gd name="connsiteY6" fmla="*/ -1863 h 5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22" h="56146">
                  <a:moveTo>
                    <a:pt x="20971" y="-1863"/>
                  </a:moveTo>
                  <a:cubicBezTo>
                    <a:pt x="11649" y="-1863"/>
                    <a:pt x="-3616" y="3357"/>
                    <a:pt x="-3324" y="37660"/>
                  </a:cubicBezTo>
                  <a:cubicBezTo>
                    <a:pt x="-3324" y="37660"/>
                    <a:pt x="1299" y="54284"/>
                    <a:pt x="8728" y="54284"/>
                  </a:cubicBezTo>
                  <a:cubicBezTo>
                    <a:pt x="10887" y="54284"/>
                    <a:pt x="13287" y="52887"/>
                    <a:pt x="15878" y="49280"/>
                  </a:cubicBezTo>
                  <a:cubicBezTo>
                    <a:pt x="27384" y="33228"/>
                    <a:pt x="22241" y="28884"/>
                    <a:pt x="22241" y="28884"/>
                  </a:cubicBezTo>
                  <a:cubicBezTo>
                    <a:pt x="22241" y="28884"/>
                    <a:pt x="6340" y="8818"/>
                    <a:pt x="27994" y="-859"/>
                  </a:cubicBezTo>
                  <a:cubicBezTo>
                    <a:pt x="27994" y="-859"/>
                    <a:pt x="25048" y="-1863"/>
                    <a:pt x="20971" y="-1863"/>
                  </a:cubicBezTo>
                </a:path>
              </a:pathLst>
            </a:custGeom>
            <a:solidFill>
              <a:srgbClr val="E6AD9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4697351-0A1A-B172-10CC-158DB322117B}"/>
                </a:ext>
              </a:extLst>
            </p:cNvPr>
            <p:cNvSpPr/>
            <p:nvPr/>
          </p:nvSpPr>
          <p:spPr>
            <a:xfrm flipV="1">
              <a:off x="6201716" y="3926232"/>
              <a:ext cx="300228" cy="300128"/>
            </a:xfrm>
            <a:custGeom>
              <a:avLst/>
              <a:gdLst>
                <a:gd name="connsiteX0" fmla="*/ 111928 w 300228"/>
                <a:gd name="connsiteY0" fmla="*/ 298365 h 300128"/>
                <a:gd name="connsiteX1" fmla="*/ 3508 w 300228"/>
                <a:gd name="connsiteY1" fmla="*/ 264926 h 300128"/>
                <a:gd name="connsiteX2" fmla="*/ 109998 w 300228"/>
                <a:gd name="connsiteY2" fmla="*/ 4182 h 300128"/>
                <a:gd name="connsiteX3" fmla="*/ 247831 w 300228"/>
                <a:gd name="connsiteY3" fmla="*/ 23118 h 300128"/>
                <a:gd name="connsiteX4" fmla="*/ 249291 w 300228"/>
                <a:gd name="connsiteY4" fmla="*/ 43222 h 300128"/>
                <a:gd name="connsiteX5" fmla="*/ 294999 w 300228"/>
                <a:gd name="connsiteY5" fmla="*/ 112424 h 300128"/>
                <a:gd name="connsiteX6" fmla="*/ 241227 w 300228"/>
                <a:gd name="connsiteY6" fmla="*/ 267783 h 300128"/>
                <a:gd name="connsiteX7" fmla="*/ 170792 w 300228"/>
                <a:gd name="connsiteY7" fmla="*/ 289259 h 300128"/>
                <a:gd name="connsiteX8" fmla="*/ 111928 w 300228"/>
                <a:gd name="connsiteY8" fmla="*/ 298365 h 30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228" h="300128">
                  <a:moveTo>
                    <a:pt x="111928" y="298365"/>
                  </a:moveTo>
                  <a:cubicBezTo>
                    <a:pt x="111928" y="298365"/>
                    <a:pt x="32324" y="302975"/>
                    <a:pt x="3508" y="264926"/>
                  </a:cubicBezTo>
                  <a:cubicBezTo>
                    <a:pt x="-25321" y="226877"/>
                    <a:pt x="40732" y="81512"/>
                    <a:pt x="109998" y="4182"/>
                  </a:cubicBezTo>
                  <a:cubicBezTo>
                    <a:pt x="109998" y="4182"/>
                    <a:pt x="190846" y="-17471"/>
                    <a:pt x="247831" y="23118"/>
                  </a:cubicBezTo>
                  <a:lnTo>
                    <a:pt x="249291" y="43222"/>
                  </a:lnTo>
                  <a:cubicBezTo>
                    <a:pt x="249291" y="43222"/>
                    <a:pt x="282654" y="88129"/>
                    <a:pt x="294999" y="112424"/>
                  </a:cubicBezTo>
                  <a:cubicBezTo>
                    <a:pt x="307343" y="136707"/>
                    <a:pt x="252771" y="254296"/>
                    <a:pt x="241227" y="267783"/>
                  </a:cubicBezTo>
                  <a:cubicBezTo>
                    <a:pt x="225415" y="286275"/>
                    <a:pt x="170792" y="289259"/>
                    <a:pt x="170792" y="289259"/>
                  </a:cubicBezTo>
                  <a:cubicBezTo>
                    <a:pt x="170792" y="289259"/>
                    <a:pt x="159261" y="245838"/>
                    <a:pt x="111928" y="298365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110CF41-8701-146F-BAF0-E52AF8990F67}"/>
                </a:ext>
              </a:extLst>
            </p:cNvPr>
            <p:cNvSpPr/>
            <p:nvPr/>
          </p:nvSpPr>
          <p:spPr>
            <a:xfrm flipV="1">
              <a:off x="6291516" y="3913479"/>
              <a:ext cx="62446" cy="85877"/>
            </a:xfrm>
            <a:custGeom>
              <a:avLst/>
              <a:gdLst>
                <a:gd name="connsiteX0" fmla="*/ 19493 w 62446"/>
                <a:gd name="connsiteY0" fmla="*/ 84183 h 85877"/>
                <a:gd name="connsiteX1" fmla="*/ 59041 w 62446"/>
                <a:gd name="connsiteY1" fmla="*/ 43810 h 85877"/>
                <a:gd name="connsiteX2" fmla="*/ 28282 w 62446"/>
                <a:gd name="connsiteY2" fmla="*/ -1695 h 85877"/>
                <a:gd name="connsiteX3" fmla="*/ -3405 w 62446"/>
                <a:gd name="connsiteY3" fmla="*/ 69743 h 85877"/>
                <a:gd name="connsiteX4" fmla="*/ 19493 w 62446"/>
                <a:gd name="connsiteY4" fmla="*/ 84183 h 8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46" h="85877">
                  <a:moveTo>
                    <a:pt x="19493" y="84183"/>
                  </a:moveTo>
                  <a:lnTo>
                    <a:pt x="59041" y="43810"/>
                  </a:lnTo>
                  <a:lnTo>
                    <a:pt x="28282" y="-1695"/>
                  </a:lnTo>
                  <a:lnTo>
                    <a:pt x="-3405" y="69743"/>
                  </a:lnTo>
                  <a:lnTo>
                    <a:pt x="19493" y="84183"/>
                  </a:lnTo>
                </a:path>
              </a:pathLst>
            </a:custGeom>
            <a:solidFill>
              <a:srgbClr val="D1D4D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CDFCA6F-C283-CCE2-9BD2-9B2080C5713B}"/>
                </a:ext>
              </a:extLst>
            </p:cNvPr>
            <p:cNvSpPr/>
            <p:nvPr/>
          </p:nvSpPr>
          <p:spPr>
            <a:xfrm flipV="1">
              <a:off x="6353962" y="3920502"/>
              <a:ext cx="50952" cy="71119"/>
            </a:xfrm>
            <a:custGeom>
              <a:avLst/>
              <a:gdLst>
                <a:gd name="connsiteX0" fmla="*/ 21156 w 50952"/>
                <a:gd name="connsiteY0" fmla="*/ 69425 h 71119"/>
                <a:gd name="connsiteX1" fmla="*/ -3443 w 50952"/>
                <a:gd name="connsiteY1" fmla="*/ 36075 h 71119"/>
                <a:gd name="connsiteX2" fmla="*/ 21105 w 50952"/>
                <a:gd name="connsiteY2" fmla="*/ -1695 h 71119"/>
                <a:gd name="connsiteX3" fmla="*/ 47509 w 50952"/>
                <a:gd name="connsiteY3" fmla="*/ 51810 h 71119"/>
                <a:gd name="connsiteX4" fmla="*/ 21156 w 50952"/>
                <a:gd name="connsiteY4" fmla="*/ 69425 h 7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2" h="71119">
                  <a:moveTo>
                    <a:pt x="21156" y="69425"/>
                  </a:moveTo>
                  <a:lnTo>
                    <a:pt x="-3443" y="36075"/>
                  </a:lnTo>
                  <a:lnTo>
                    <a:pt x="21105" y="-1695"/>
                  </a:lnTo>
                  <a:lnTo>
                    <a:pt x="47509" y="51810"/>
                  </a:lnTo>
                  <a:lnTo>
                    <a:pt x="21156" y="69425"/>
                  </a:lnTo>
                </a:path>
              </a:pathLst>
            </a:custGeom>
            <a:solidFill>
              <a:srgbClr val="D1D4D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55D3593-3C1E-E942-9513-235E51108CE0}"/>
                </a:ext>
              </a:extLst>
            </p:cNvPr>
            <p:cNvSpPr/>
            <p:nvPr/>
          </p:nvSpPr>
          <p:spPr>
            <a:xfrm flipV="1">
              <a:off x="6212636" y="4174883"/>
              <a:ext cx="307200" cy="211823"/>
            </a:xfrm>
            <a:custGeom>
              <a:avLst/>
              <a:gdLst>
                <a:gd name="connsiteX0" fmla="*/ 235084 w 307200"/>
                <a:gd name="connsiteY0" fmla="*/ 210418 h 211823"/>
                <a:gd name="connsiteX1" fmla="*/ 303766 w 307200"/>
                <a:gd name="connsiteY1" fmla="*/ 70426 h 211823"/>
                <a:gd name="connsiteX2" fmla="*/ 214447 w 307200"/>
                <a:gd name="connsiteY2" fmla="*/ 7853 h 211823"/>
                <a:gd name="connsiteX3" fmla="*/ 200655 w 307200"/>
                <a:gd name="connsiteY3" fmla="*/ 45229 h 211823"/>
                <a:gd name="connsiteX4" fmla="*/ 182024 w 307200"/>
                <a:gd name="connsiteY4" fmla="*/ -1405 h 211823"/>
                <a:gd name="connsiteX5" fmla="*/ -3434 w 307200"/>
                <a:gd name="connsiteY5" fmla="*/ 71861 h 211823"/>
                <a:gd name="connsiteX6" fmla="*/ 86596 w 307200"/>
                <a:gd name="connsiteY6" fmla="*/ 205579 h 211823"/>
                <a:gd name="connsiteX7" fmla="*/ 235084 w 307200"/>
                <a:gd name="connsiteY7" fmla="*/ 210418 h 211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00" h="211823">
                  <a:moveTo>
                    <a:pt x="235084" y="210418"/>
                  </a:moveTo>
                  <a:cubicBezTo>
                    <a:pt x="235084" y="210418"/>
                    <a:pt x="292488" y="111257"/>
                    <a:pt x="303766" y="70426"/>
                  </a:cubicBezTo>
                  <a:cubicBezTo>
                    <a:pt x="303766" y="70426"/>
                    <a:pt x="270619" y="17289"/>
                    <a:pt x="214447" y="7853"/>
                  </a:cubicBezTo>
                  <a:lnTo>
                    <a:pt x="200655" y="45229"/>
                  </a:lnTo>
                  <a:lnTo>
                    <a:pt x="182024" y="-1405"/>
                  </a:lnTo>
                  <a:cubicBezTo>
                    <a:pt x="182024" y="-1405"/>
                    <a:pt x="40393" y="15397"/>
                    <a:pt x="-3434" y="71861"/>
                  </a:cubicBezTo>
                  <a:cubicBezTo>
                    <a:pt x="-3434" y="71861"/>
                    <a:pt x="42476" y="173093"/>
                    <a:pt x="86596" y="205579"/>
                  </a:cubicBezTo>
                  <a:lnTo>
                    <a:pt x="235084" y="210418"/>
                  </a:ln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F49221F-4F39-C3D4-6B83-BAA6EC5DB4CF}"/>
                </a:ext>
              </a:extLst>
            </p:cNvPr>
            <p:cNvSpPr/>
            <p:nvPr/>
          </p:nvSpPr>
          <p:spPr>
            <a:xfrm flipV="1">
              <a:off x="6363469" y="4019151"/>
              <a:ext cx="15185" cy="15174"/>
            </a:xfrm>
            <a:custGeom>
              <a:avLst/>
              <a:gdLst>
                <a:gd name="connsiteX0" fmla="*/ -3408 w 15185"/>
                <a:gd name="connsiteY0" fmla="*/ 6630 h 15174"/>
                <a:gd name="connsiteX1" fmla="*/ 3476 w 15185"/>
                <a:gd name="connsiteY1" fmla="*/ -1600 h 15174"/>
                <a:gd name="connsiteX2" fmla="*/ 11718 w 15185"/>
                <a:gd name="connsiteY2" fmla="*/ 5284 h 15174"/>
                <a:gd name="connsiteX3" fmla="*/ 4847 w 15185"/>
                <a:gd name="connsiteY3" fmla="*/ 13513 h 15174"/>
                <a:gd name="connsiteX4" fmla="*/ -3408 w 15185"/>
                <a:gd name="connsiteY4" fmla="*/ 6630 h 1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5" h="15174">
                  <a:moveTo>
                    <a:pt x="-3408" y="6630"/>
                  </a:moveTo>
                  <a:cubicBezTo>
                    <a:pt x="-3776" y="2464"/>
                    <a:pt x="-703" y="-1232"/>
                    <a:pt x="3476" y="-1600"/>
                  </a:cubicBezTo>
                  <a:cubicBezTo>
                    <a:pt x="7641" y="-1981"/>
                    <a:pt x="11337" y="1092"/>
                    <a:pt x="11718" y="5284"/>
                  </a:cubicBezTo>
                  <a:cubicBezTo>
                    <a:pt x="12086" y="9449"/>
                    <a:pt x="9013" y="13145"/>
                    <a:pt x="4847" y="13513"/>
                  </a:cubicBezTo>
                  <a:cubicBezTo>
                    <a:pt x="656" y="13881"/>
                    <a:pt x="-3039" y="10808"/>
                    <a:pt x="-3408" y="6630"/>
                  </a:cubicBezTo>
                </a:path>
              </a:pathLst>
            </a:custGeom>
            <a:solidFill>
              <a:srgbClr val="D1D4D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C2A542B-8C35-362C-B995-7EF45AE595EA}"/>
                </a:ext>
              </a:extLst>
            </p:cNvPr>
            <p:cNvSpPr/>
            <p:nvPr/>
          </p:nvSpPr>
          <p:spPr>
            <a:xfrm flipV="1">
              <a:off x="6377488" y="4092898"/>
              <a:ext cx="15174" cy="15174"/>
            </a:xfrm>
            <a:custGeom>
              <a:avLst/>
              <a:gdLst>
                <a:gd name="connsiteX0" fmla="*/ -3416 w 15174"/>
                <a:gd name="connsiteY0" fmla="*/ 6694 h 15174"/>
                <a:gd name="connsiteX1" fmla="*/ 3468 w 15174"/>
                <a:gd name="connsiteY1" fmla="*/ -1536 h 15174"/>
                <a:gd name="connsiteX2" fmla="*/ 11698 w 15174"/>
                <a:gd name="connsiteY2" fmla="*/ 5347 h 15174"/>
                <a:gd name="connsiteX3" fmla="*/ 4814 w 15174"/>
                <a:gd name="connsiteY3" fmla="*/ 13577 h 15174"/>
                <a:gd name="connsiteX4" fmla="*/ -3416 w 15174"/>
                <a:gd name="connsiteY4" fmla="*/ 6694 h 1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4" h="15174">
                  <a:moveTo>
                    <a:pt x="-3416" y="6694"/>
                  </a:moveTo>
                  <a:cubicBezTo>
                    <a:pt x="-3796" y="2528"/>
                    <a:pt x="-710" y="-1168"/>
                    <a:pt x="3468" y="-1536"/>
                  </a:cubicBezTo>
                  <a:cubicBezTo>
                    <a:pt x="7634" y="-1904"/>
                    <a:pt x="11329" y="1169"/>
                    <a:pt x="11698" y="5347"/>
                  </a:cubicBezTo>
                  <a:cubicBezTo>
                    <a:pt x="12066" y="9513"/>
                    <a:pt x="8992" y="13209"/>
                    <a:pt x="4814" y="13577"/>
                  </a:cubicBezTo>
                  <a:cubicBezTo>
                    <a:pt x="649" y="13958"/>
                    <a:pt x="-3047" y="10872"/>
                    <a:pt x="-3416" y="6694"/>
                  </a:cubicBezTo>
                </a:path>
              </a:pathLst>
            </a:custGeom>
            <a:solidFill>
              <a:srgbClr val="D1D4D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CCDE2FD-1A2D-0885-998B-BC0915481ED9}"/>
                </a:ext>
              </a:extLst>
            </p:cNvPr>
            <p:cNvSpPr/>
            <p:nvPr/>
          </p:nvSpPr>
          <p:spPr>
            <a:xfrm flipV="1">
              <a:off x="6385870" y="4163802"/>
              <a:ext cx="15176" cy="15174"/>
            </a:xfrm>
            <a:custGeom>
              <a:avLst/>
              <a:gdLst>
                <a:gd name="connsiteX0" fmla="*/ -3421 w 15176"/>
                <a:gd name="connsiteY0" fmla="*/ 6757 h 15174"/>
                <a:gd name="connsiteX1" fmla="*/ 3462 w 15176"/>
                <a:gd name="connsiteY1" fmla="*/ -1473 h 15174"/>
                <a:gd name="connsiteX2" fmla="*/ 11692 w 15176"/>
                <a:gd name="connsiteY2" fmla="*/ 5411 h 15174"/>
                <a:gd name="connsiteX3" fmla="*/ 4808 w 15176"/>
                <a:gd name="connsiteY3" fmla="*/ 13640 h 15174"/>
                <a:gd name="connsiteX4" fmla="*/ -3421 w 15176"/>
                <a:gd name="connsiteY4" fmla="*/ 6757 h 1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6" h="15174">
                  <a:moveTo>
                    <a:pt x="-3421" y="6757"/>
                  </a:moveTo>
                  <a:cubicBezTo>
                    <a:pt x="-3802" y="2591"/>
                    <a:pt x="-716" y="-1104"/>
                    <a:pt x="3462" y="-1473"/>
                  </a:cubicBezTo>
                  <a:cubicBezTo>
                    <a:pt x="7628" y="-1841"/>
                    <a:pt x="11323" y="1232"/>
                    <a:pt x="11692" y="5411"/>
                  </a:cubicBezTo>
                  <a:cubicBezTo>
                    <a:pt x="12073" y="9576"/>
                    <a:pt x="8987" y="13272"/>
                    <a:pt x="4808" y="13640"/>
                  </a:cubicBezTo>
                  <a:cubicBezTo>
                    <a:pt x="643" y="14021"/>
                    <a:pt x="-3053" y="10935"/>
                    <a:pt x="-3421" y="6757"/>
                  </a:cubicBezTo>
                </a:path>
              </a:pathLst>
            </a:custGeom>
            <a:solidFill>
              <a:srgbClr val="D1D4D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66E8FCD-3A64-97B5-48C7-668562E59970}"/>
                </a:ext>
              </a:extLst>
            </p:cNvPr>
            <p:cNvSpPr/>
            <p:nvPr/>
          </p:nvSpPr>
          <p:spPr>
            <a:xfrm flipV="1">
              <a:off x="6394341" y="4235747"/>
              <a:ext cx="15176" cy="15174"/>
            </a:xfrm>
            <a:custGeom>
              <a:avLst/>
              <a:gdLst>
                <a:gd name="connsiteX0" fmla="*/ -3427 w 15176"/>
                <a:gd name="connsiteY0" fmla="*/ 6821 h 15174"/>
                <a:gd name="connsiteX1" fmla="*/ 3457 w 15176"/>
                <a:gd name="connsiteY1" fmla="*/ -1409 h 15174"/>
                <a:gd name="connsiteX2" fmla="*/ 11686 w 15176"/>
                <a:gd name="connsiteY2" fmla="*/ 5475 h 15174"/>
                <a:gd name="connsiteX3" fmla="*/ 4803 w 15176"/>
                <a:gd name="connsiteY3" fmla="*/ 13704 h 15174"/>
                <a:gd name="connsiteX4" fmla="*/ -3427 w 15176"/>
                <a:gd name="connsiteY4" fmla="*/ 6821 h 1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6" h="15174">
                  <a:moveTo>
                    <a:pt x="-3427" y="6821"/>
                  </a:moveTo>
                  <a:cubicBezTo>
                    <a:pt x="-3808" y="2655"/>
                    <a:pt x="-722" y="-1040"/>
                    <a:pt x="3457" y="-1409"/>
                  </a:cubicBezTo>
                  <a:cubicBezTo>
                    <a:pt x="7622" y="-1777"/>
                    <a:pt x="11318" y="1296"/>
                    <a:pt x="11686" y="5475"/>
                  </a:cubicBezTo>
                  <a:cubicBezTo>
                    <a:pt x="12067" y="9640"/>
                    <a:pt x="8981" y="13336"/>
                    <a:pt x="4803" y="13704"/>
                  </a:cubicBezTo>
                  <a:cubicBezTo>
                    <a:pt x="637" y="14085"/>
                    <a:pt x="-3059" y="10999"/>
                    <a:pt x="-3427" y="6821"/>
                  </a:cubicBezTo>
                </a:path>
              </a:pathLst>
            </a:custGeom>
            <a:solidFill>
              <a:srgbClr val="D1D4D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C7FF68C-2C45-E4F0-6879-DD6C0AC15049}"/>
                </a:ext>
              </a:extLst>
            </p:cNvPr>
            <p:cNvSpPr/>
            <p:nvPr/>
          </p:nvSpPr>
          <p:spPr>
            <a:xfrm flipV="1">
              <a:off x="6406508" y="4311010"/>
              <a:ext cx="15176" cy="15185"/>
            </a:xfrm>
            <a:custGeom>
              <a:avLst/>
              <a:gdLst>
                <a:gd name="connsiteX0" fmla="*/ -3435 w 15176"/>
                <a:gd name="connsiteY0" fmla="*/ 6914 h 15185"/>
                <a:gd name="connsiteX1" fmla="*/ 3448 w 15176"/>
                <a:gd name="connsiteY1" fmla="*/ -1341 h 15185"/>
                <a:gd name="connsiteX2" fmla="*/ 11678 w 15176"/>
                <a:gd name="connsiteY2" fmla="*/ 5542 h 15185"/>
                <a:gd name="connsiteX3" fmla="*/ 4794 w 15176"/>
                <a:gd name="connsiteY3" fmla="*/ 13784 h 15185"/>
                <a:gd name="connsiteX4" fmla="*/ -3435 w 15176"/>
                <a:gd name="connsiteY4" fmla="*/ 6914 h 15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6" h="15185">
                  <a:moveTo>
                    <a:pt x="-3435" y="6914"/>
                  </a:moveTo>
                  <a:cubicBezTo>
                    <a:pt x="-3816" y="2723"/>
                    <a:pt x="-730" y="-973"/>
                    <a:pt x="3448" y="-1341"/>
                  </a:cubicBezTo>
                  <a:cubicBezTo>
                    <a:pt x="7614" y="-1710"/>
                    <a:pt x="11309" y="1364"/>
                    <a:pt x="11678" y="5542"/>
                  </a:cubicBezTo>
                  <a:cubicBezTo>
                    <a:pt x="12059" y="9720"/>
                    <a:pt x="8973" y="13403"/>
                    <a:pt x="4794" y="13784"/>
                  </a:cubicBezTo>
                  <a:cubicBezTo>
                    <a:pt x="616" y="14153"/>
                    <a:pt x="-3067" y="11079"/>
                    <a:pt x="-3435" y="6914"/>
                  </a:cubicBezTo>
                </a:path>
              </a:pathLst>
            </a:custGeom>
            <a:solidFill>
              <a:srgbClr val="D1D4D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52B1AC9-115E-7C89-3BA2-5FC9174A5FF6}"/>
                </a:ext>
              </a:extLst>
            </p:cNvPr>
            <p:cNvSpPr/>
            <p:nvPr/>
          </p:nvSpPr>
          <p:spPr>
            <a:xfrm flipV="1">
              <a:off x="6443649" y="3954563"/>
              <a:ext cx="55981" cy="107479"/>
            </a:xfrm>
            <a:custGeom>
              <a:avLst/>
              <a:gdLst>
                <a:gd name="connsiteX0" fmla="*/ -3506 w 55981"/>
                <a:gd name="connsiteY0" fmla="*/ 105832 h 107479"/>
                <a:gd name="connsiteX1" fmla="*/ 52475 w 55981"/>
                <a:gd name="connsiteY1" fmla="*/ 10366 h 107479"/>
                <a:gd name="connsiteX2" fmla="*/ 32625 w 55981"/>
                <a:gd name="connsiteY2" fmla="*/ -1648 h 10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81" h="107479">
                  <a:moveTo>
                    <a:pt x="-3506" y="105832"/>
                  </a:moveTo>
                  <a:cubicBezTo>
                    <a:pt x="-3506" y="105832"/>
                    <a:pt x="29996" y="70030"/>
                    <a:pt x="52475" y="10366"/>
                  </a:cubicBezTo>
                  <a:lnTo>
                    <a:pt x="32625" y="-1648"/>
                  </a:ln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282D0E0-A1BE-706E-5847-4F8FBFEF52C1}"/>
                </a:ext>
              </a:extLst>
            </p:cNvPr>
            <p:cNvSpPr/>
            <p:nvPr/>
          </p:nvSpPr>
          <p:spPr>
            <a:xfrm flipV="1">
              <a:off x="6157926" y="3487527"/>
              <a:ext cx="257291" cy="251301"/>
            </a:xfrm>
            <a:custGeom>
              <a:avLst/>
              <a:gdLst>
                <a:gd name="connsiteX0" fmla="*/ 248891 w 257291"/>
                <a:gd name="connsiteY0" fmla="*/ 188143 h 251301"/>
                <a:gd name="connsiteX1" fmla="*/ 165338 w 257291"/>
                <a:gd name="connsiteY1" fmla="*/ 29216 h 251301"/>
                <a:gd name="connsiteX2" fmla="*/ 224202 w 257291"/>
                <a:gd name="connsiteY2" fmla="*/ 123081 h 251301"/>
                <a:gd name="connsiteX3" fmla="*/ 64297 w 257291"/>
                <a:gd name="connsiteY3" fmla="*/ -2001 h 251301"/>
                <a:gd name="connsiteX4" fmla="*/ 6156 w 257291"/>
                <a:gd name="connsiteY4" fmla="*/ 14407 h 251301"/>
                <a:gd name="connsiteX5" fmla="*/ 40027 w 257291"/>
                <a:gd name="connsiteY5" fmla="*/ 193439 h 251301"/>
                <a:gd name="connsiteX6" fmla="*/ 248891 w 257291"/>
                <a:gd name="connsiteY6" fmla="*/ 188143 h 25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91" h="251301">
                  <a:moveTo>
                    <a:pt x="248891" y="188143"/>
                  </a:moveTo>
                  <a:cubicBezTo>
                    <a:pt x="248891" y="188143"/>
                    <a:pt x="284642" y="83013"/>
                    <a:pt x="165338" y="29216"/>
                  </a:cubicBezTo>
                  <a:cubicBezTo>
                    <a:pt x="165338" y="29216"/>
                    <a:pt x="206079" y="56203"/>
                    <a:pt x="224202" y="123081"/>
                  </a:cubicBezTo>
                  <a:cubicBezTo>
                    <a:pt x="224202" y="123081"/>
                    <a:pt x="162366" y="3130"/>
                    <a:pt x="64297" y="-2001"/>
                  </a:cubicBezTo>
                  <a:cubicBezTo>
                    <a:pt x="64297" y="-2001"/>
                    <a:pt x="42224" y="27107"/>
                    <a:pt x="6156" y="14407"/>
                  </a:cubicBezTo>
                  <a:cubicBezTo>
                    <a:pt x="-5629" y="53790"/>
                    <a:pt x="-16780" y="142906"/>
                    <a:pt x="40027" y="193439"/>
                  </a:cubicBezTo>
                  <a:cubicBezTo>
                    <a:pt x="96821" y="243947"/>
                    <a:pt x="230552" y="290937"/>
                    <a:pt x="248891" y="188143"/>
                  </a:cubicBezTo>
                </a:path>
              </a:pathLst>
            </a:custGeom>
            <a:solidFill>
              <a:srgbClr val="B2994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33C1ED4-9CEC-D902-ECF7-A42C7CE6843C}"/>
                </a:ext>
              </a:extLst>
            </p:cNvPr>
            <p:cNvSpPr/>
            <p:nvPr/>
          </p:nvSpPr>
          <p:spPr>
            <a:xfrm flipV="1">
              <a:off x="6294667" y="3670337"/>
              <a:ext cx="62393" cy="39776"/>
            </a:xfrm>
            <a:custGeom>
              <a:avLst/>
              <a:gdLst>
                <a:gd name="connsiteX0" fmla="*/ 58987 w 62393"/>
                <a:gd name="connsiteY0" fmla="*/ 4583 h 39776"/>
                <a:gd name="connsiteX1" fmla="*/ 17267 w 62393"/>
                <a:gd name="connsiteY1" fmla="*/ 1992 h 39776"/>
                <a:gd name="connsiteX2" fmla="*/ 808 w 62393"/>
                <a:gd name="connsiteY2" fmla="*/ 16851 h 39776"/>
                <a:gd name="connsiteX3" fmla="*/ -3053 w 62393"/>
                <a:gd name="connsiteY3" fmla="*/ 37844 h 39776"/>
                <a:gd name="connsiteX4" fmla="*/ 20633 w 62393"/>
                <a:gd name="connsiteY4" fmla="*/ 9307 h 39776"/>
                <a:gd name="connsiteX5" fmla="*/ 58987 w 62393"/>
                <a:gd name="connsiteY5" fmla="*/ 4583 h 3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93" h="39776">
                  <a:moveTo>
                    <a:pt x="58987" y="4583"/>
                  </a:moveTo>
                  <a:cubicBezTo>
                    <a:pt x="47112" y="-2973"/>
                    <a:pt x="30920" y="-4116"/>
                    <a:pt x="17267" y="1992"/>
                  </a:cubicBezTo>
                  <a:cubicBezTo>
                    <a:pt x="10511" y="5155"/>
                    <a:pt x="4441" y="10285"/>
                    <a:pt x="808" y="16851"/>
                  </a:cubicBezTo>
                  <a:cubicBezTo>
                    <a:pt x="-2976" y="23354"/>
                    <a:pt x="-4056" y="30936"/>
                    <a:pt x="-3053" y="37844"/>
                  </a:cubicBezTo>
                  <a:cubicBezTo>
                    <a:pt x="1126" y="24357"/>
                    <a:pt x="9152" y="14362"/>
                    <a:pt x="20633" y="9307"/>
                  </a:cubicBezTo>
                  <a:cubicBezTo>
                    <a:pt x="32012" y="4113"/>
                    <a:pt x="45144" y="3148"/>
                    <a:pt x="58987" y="4583"/>
                  </a:cubicBezTo>
                </a:path>
              </a:pathLst>
            </a:custGeom>
            <a:solidFill>
              <a:srgbClr val="9D823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A8DC582-72B8-C0B8-71A2-7CC958C9EF91}"/>
                </a:ext>
              </a:extLst>
            </p:cNvPr>
            <p:cNvSpPr/>
            <p:nvPr/>
          </p:nvSpPr>
          <p:spPr>
            <a:xfrm flipV="1">
              <a:off x="6417563" y="3674388"/>
              <a:ext cx="61141" cy="38229"/>
            </a:xfrm>
            <a:custGeom>
              <a:avLst/>
              <a:gdLst>
                <a:gd name="connsiteX0" fmla="*/ 57470 w 61141"/>
                <a:gd name="connsiteY0" fmla="*/ 36301 h 38229"/>
                <a:gd name="connsiteX1" fmla="*/ 52606 w 61141"/>
                <a:gd name="connsiteY1" fmla="*/ 16158 h 38229"/>
                <a:gd name="connsiteX2" fmla="*/ 36540 w 61141"/>
                <a:gd name="connsiteY2" fmla="*/ 1960 h 38229"/>
                <a:gd name="connsiteX3" fmla="*/ 15433 w 61141"/>
                <a:gd name="connsiteY3" fmla="*/ -1685 h 38229"/>
                <a:gd name="connsiteX4" fmla="*/ -3490 w 61141"/>
                <a:gd name="connsiteY4" fmla="*/ 6697 h 38229"/>
                <a:gd name="connsiteX5" fmla="*/ 33060 w 61141"/>
                <a:gd name="connsiteY5" fmla="*/ 9237 h 38229"/>
                <a:gd name="connsiteX6" fmla="*/ 57470 w 61141"/>
                <a:gd name="connsiteY6" fmla="*/ 36301 h 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141" h="38229">
                  <a:moveTo>
                    <a:pt x="57470" y="36301"/>
                  </a:moveTo>
                  <a:cubicBezTo>
                    <a:pt x="58245" y="29519"/>
                    <a:pt x="56530" y="22204"/>
                    <a:pt x="52606" y="16158"/>
                  </a:cubicBezTo>
                  <a:cubicBezTo>
                    <a:pt x="48796" y="10024"/>
                    <a:pt x="43055" y="5160"/>
                    <a:pt x="36540" y="1960"/>
                  </a:cubicBezTo>
                  <a:cubicBezTo>
                    <a:pt x="29974" y="-1126"/>
                    <a:pt x="22583" y="-2536"/>
                    <a:pt x="15433" y="-1685"/>
                  </a:cubicBezTo>
                  <a:cubicBezTo>
                    <a:pt x="8283" y="-987"/>
                    <a:pt x="1539" y="2112"/>
                    <a:pt x="-3490" y="6697"/>
                  </a:cubicBezTo>
                  <a:cubicBezTo>
                    <a:pt x="9642" y="3078"/>
                    <a:pt x="22151" y="3954"/>
                    <a:pt x="33060" y="9237"/>
                  </a:cubicBezTo>
                  <a:cubicBezTo>
                    <a:pt x="43957" y="14419"/>
                    <a:pt x="52720" y="23550"/>
                    <a:pt x="57470" y="36301"/>
                  </a:cubicBezTo>
                </a:path>
              </a:pathLst>
            </a:custGeom>
            <a:solidFill>
              <a:srgbClr val="9D823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9496D04-2AC6-BE9A-65D2-1B4344957180}"/>
                </a:ext>
              </a:extLst>
            </p:cNvPr>
            <p:cNvSpPr/>
            <p:nvPr/>
          </p:nvSpPr>
          <p:spPr>
            <a:xfrm flipV="1">
              <a:off x="6031952" y="3649941"/>
              <a:ext cx="129502" cy="304356"/>
            </a:xfrm>
            <a:custGeom>
              <a:avLst/>
              <a:gdLst>
                <a:gd name="connsiteX0" fmla="*/ 83111 w 129502"/>
                <a:gd name="connsiteY0" fmla="*/ 68425 h 304356"/>
                <a:gd name="connsiteX1" fmla="*/ 126252 w 129502"/>
                <a:gd name="connsiteY1" fmla="*/ 252384 h 304356"/>
                <a:gd name="connsiteX2" fmla="*/ 105437 w 129502"/>
                <a:gd name="connsiteY2" fmla="*/ 302524 h 304356"/>
                <a:gd name="connsiteX3" fmla="*/ 7292 w 129502"/>
                <a:gd name="connsiteY3" fmla="*/ 31874 h 304356"/>
                <a:gd name="connsiteX4" fmla="*/ 83111 w 129502"/>
                <a:gd name="connsiteY4" fmla="*/ 68425 h 30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02" h="304356">
                  <a:moveTo>
                    <a:pt x="83111" y="68425"/>
                  </a:moveTo>
                  <a:cubicBezTo>
                    <a:pt x="83111" y="68425"/>
                    <a:pt x="102999" y="153947"/>
                    <a:pt x="126252" y="252384"/>
                  </a:cubicBezTo>
                  <a:lnTo>
                    <a:pt x="105437" y="302524"/>
                  </a:lnTo>
                  <a:cubicBezTo>
                    <a:pt x="105437" y="302524"/>
                    <a:pt x="-43445" y="99311"/>
                    <a:pt x="7292" y="31874"/>
                  </a:cubicBezTo>
                  <a:cubicBezTo>
                    <a:pt x="98757" y="-61369"/>
                    <a:pt x="83111" y="68425"/>
                    <a:pt x="83111" y="68425"/>
                  </a:cubicBezTo>
                </a:path>
              </a:pathLst>
            </a:custGeom>
            <a:solidFill>
              <a:srgbClr val="FCCFC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2981E89-7439-6FD0-46F9-D73FEEF75C4C}"/>
                </a:ext>
              </a:extLst>
            </p:cNvPr>
            <p:cNvSpPr/>
            <p:nvPr/>
          </p:nvSpPr>
          <p:spPr>
            <a:xfrm flipV="1">
              <a:off x="6056147" y="3866286"/>
              <a:ext cx="209045" cy="166350"/>
            </a:xfrm>
            <a:custGeom>
              <a:avLst/>
              <a:gdLst>
                <a:gd name="connsiteX0" fmla="*/ 54707 w 209045"/>
                <a:gd name="connsiteY0" fmla="*/ 164649 h 166350"/>
                <a:gd name="connsiteX1" fmla="*/ 188285 w 209045"/>
                <a:gd name="connsiteY1" fmla="*/ 72028 h 166350"/>
                <a:gd name="connsiteX2" fmla="*/ 160371 w 209045"/>
                <a:gd name="connsiteY2" fmla="*/ -1555 h 166350"/>
                <a:gd name="connsiteX3" fmla="*/ -3294 w 209045"/>
                <a:gd name="connsiteY3" fmla="*/ 96146 h 166350"/>
                <a:gd name="connsiteX4" fmla="*/ 54707 w 209045"/>
                <a:gd name="connsiteY4" fmla="*/ 164649 h 16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045" h="166350">
                  <a:moveTo>
                    <a:pt x="54707" y="164649"/>
                  </a:moveTo>
                  <a:cubicBezTo>
                    <a:pt x="54707" y="164649"/>
                    <a:pt x="181110" y="83166"/>
                    <a:pt x="188285" y="72028"/>
                  </a:cubicBezTo>
                  <a:cubicBezTo>
                    <a:pt x="240012" y="-8413"/>
                    <a:pt x="160371" y="-1555"/>
                    <a:pt x="160371" y="-1555"/>
                  </a:cubicBezTo>
                  <a:lnTo>
                    <a:pt x="-3294" y="96146"/>
                  </a:lnTo>
                  <a:lnTo>
                    <a:pt x="54707" y="164649"/>
                  </a:lnTo>
                </a:path>
              </a:pathLst>
            </a:custGeom>
            <a:solidFill>
              <a:srgbClr val="FCCFC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C23E603-445C-7E20-95A7-6093133F5914}"/>
                </a:ext>
              </a:extLst>
            </p:cNvPr>
            <p:cNvSpPr/>
            <p:nvPr/>
          </p:nvSpPr>
          <p:spPr>
            <a:xfrm flipV="1">
              <a:off x="6143942" y="3895470"/>
              <a:ext cx="152181" cy="156756"/>
            </a:xfrm>
            <a:custGeom>
              <a:avLst/>
              <a:gdLst>
                <a:gd name="connsiteX0" fmla="*/ 50958 w 152181"/>
                <a:gd name="connsiteY0" fmla="*/ 155077 h 156756"/>
                <a:gd name="connsiteX1" fmla="*/ 148659 w 152181"/>
                <a:gd name="connsiteY1" fmla="*/ 106868 h 156756"/>
                <a:gd name="connsiteX2" fmla="*/ 100932 w 152181"/>
                <a:gd name="connsiteY2" fmla="*/ -1679 h 156756"/>
                <a:gd name="connsiteX3" fmla="*/ -3335 w 152181"/>
                <a:gd name="connsiteY3" fmla="*/ 62075 h 156756"/>
                <a:gd name="connsiteX4" fmla="*/ 50958 w 152181"/>
                <a:gd name="connsiteY4" fmla="*/ 155077 h 15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81" h="156756">
                  <a:moveTo>
                    <a:pt x="50958" y="155077"/>
                  </a:moveTo>
                  <a:cubicBezTo>
                    <a:pt x="87508" y="134249"/>
                    <a:pt x="147186" y="145349"/>
                    <a:pt x="148659" y="106868"/>
                  </a:cubicBezTo>
                  <a:cubicBezTo>
                    <a:pt x="152329" y="11300"/>
                    <a:pt x="100932" y="-1679"/>
                    <a:pt x="100932" y="-1679"/>
                  </a:cubicBezTo>
                  <a:lnTo>
                    <a:pt x="-3335" y="62075"/>
                  </a:lnTo>
                  <a:cubicBezTo>
                    <a:pt x="12337" y="88516"/>
                    <a:pt x="35820" y="128318"/>
                    <a:pt x="50958" y="155077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5D60459-879C-63D0-DA7F-432E1CDCC264}"/>
                </a:ext>
              </a:extLst>
            </p:cNvPr>
            <p:cNvSpPr/>
            <p:nvPr/>
          </p:nvSpPr>
          <p:spPr>
            <a:xfrm flipV="1">
              <a:off x="6330137" y="3817630"/>
              <a:ext cx="81165" cy="43398"/>
            </a:xfrm>
            <a:custGeom>
              <a:avLst/>
              <a:gdLst>
                <a:gd name="connsiteX0" fmla="*/ 77728 w 81165"/>
                <a:gd name="connsiteY0" fmla="*/ -1799 h 43398"/>
                <a:gd name="connsiteX1" fmla="*/ 36529 w 81165"/>
                <a:gd name="connsiteY1" fmla="*/ 41394 h 43398"/>
                <a:gd name="connsiteX2" fmla="*/ -3437 w 81165"/>
                <a:gd name="connsiteY2" fmla="*/ 10418 h 43398"/>
                <a:gd name="connsiteX3" fmla="*/ 77728 w 81165"/>
                <a:gd name="connsiteY3" fmla="*/ -1799 h 4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165" h="43398">
                  <a:moveTo>
                    <a:pt x="77728" y="-1799"/>
                  </a:moveTo>
                  <a:cubicBezTo>
                    <a:pt x="77728" y="-1799"/>
                    <a:pt x="71493" y="38269"/>
                    <a:pt x="36529" y="41394"/>
                  </a:cubicBezTo>
                  <a:cubicBezTo>
                    <a:pt x="1566" y="44543"/>
                    <a:pt x="-3437" y="10418"/>
                    <a:pt x="-3437" y="10418"/>
                  </a:cubicBezTo>
                  <a:lnTo>
                    <a:pt x="77728" y="-1799"/>
                  </a:lnTo>
                </a:path>
              </a:pathLst>
            </a:custGeom>
            <a:solidFill>
              <a:srgbClr val="B8596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6E877C0-1E1C-E3C6-F85B-1216169500EE}"/>
                </a:ext>
              </a:extLst>
            </p:cNvPr>
            <p:cNvSpPr/>
            <p:nvPr/>
          </p:nvSpPr>
          <p:spPr>
            <a:xfrm flipV="1">
              <a:off x="6339052" y="3817618"/>
              <a:ext cx="72250" cy="43409"/>
            </a:xfrm>
            <a:custGeom>
              <a:avLst/>
              <a:gdLst>
                <a:gd name="connsiteX0" fmla="*/ 4903 w 72250"/>
                <a:gd name="connsiteY0" fmla="*/ 31119 h 43409"/>
                <a:gd name="connsiteX1" fmla="*/ -3441 w 72250"/>
                <a:gd name="connsiteY1" fmla="*/ 29748 h 43409"/>
                <a:gd name="connsiteX2" fmla="*/ 27611 w 72250"/>
                <a:gd name="connsiteY2" fmla="*/ 41406 h 43409"/>
                <a:gd name="connsiteX3" fmla="*/ 68810 w 72250"/>
                <a:gd name="connsiteY3" fmla="*/ -1799 h 43409"/>
                <a:gd name="connsiteX4" fmla="*/ 34456 w 72250"/>
                <a:gd name="connsiteY4" fmla="*/ 3319 h 43409"/>
                <a:gd name="connsiteX5" fmla="*/ 4903 w 72250"/>
                <a:gd name="connsiteY5" fmla="*/ 31119 h 4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250" h="43409">
                  <a:moveTo>
                    <a:pt x="4903" y="31119"/>
                  </a:moveTo>
                  <a:cubicBezTo>
                    <a:pt x="1906" y="30992"/>
                    <a:pt x="-837" y="30472"/>
                    <a:pt x="-3441" y="29748"/>
                  </a:cubicBezTo>
                  <a:cubicBezTo>
                    <a:pt x="2452" y="36822"/>
                    <a:pt x="12054" y="42803"/>
                    <a:pt x="27611" y="41406"/>
                  </a:cubicBezTo>
                  <a:cubicBezTo>
                    <a:pt x="62574" y="38269"/>
                    <a:pt x="68810" y="-1799"/>
                    <a:pt x="68810" y="-1799"/>
                  </a:cubicBezTo>
                  <a:lnTo>
                    <a:pt x="34456" y="3319"/>
                  </a:lnTo>
                  <a:cubicBezTo>
                    <a:pt x="33949" y="18343"/>
                    <a:pt x="24487" y="31919"/>
                    <a:pt x="4903" y="31119"/>
                  </a:cubicBezTo>
                </a:path>
              </a:pathLst>
            </a:custGeom>
            <a:solidFill>
              <a:srgbClr val="642A3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4" name="TextBox 8">
            <a:extLst>
              <a:ext uri="{FF2B5EF4-FFF2-40B4-BE49-F238E27FC236}">
                <a16:creationId xmlns:a16="http://schemas.microsoft.com/office/drawing/2014/main" id="{076F09D5-A11E-88A9-ECAD-FD5EE26803A7}"/>
              </a:ext>
            </a:extLst>
          </p:cNvPr>
          <p:cNvSpPr txBox="1"/>
          <p:nvPr/>
        </p:nvSpPr>
        <p:spPr>
          <a:xfrm>
            <a:off x="7506447" y="3170076"/>
            <a:ext cx="3108877" cy="575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ts val="5624"/>
              </a:lnSpc>
            </a:pPr>
            <a:r>
              <a:rPr lang="en-US" sz="6000" spc="49" dirty="0">
                <a:solidFill>
                  <a:srgbClr val="FFFFFF"/>
                </a:solidFill>
                <a:latin typeface="Montserrat Bold"/>
              </a:rPr>
              <a:t>Who do you think will earn more after </a:t>
            </a:r>
          </a:p>
          <a:p>
            <a:pPr marL="269874" lvl="1">
              <a:lnSpc>
                <a:spcPts val="5624"/>
              </a:lnSpc>
            </a:pPr>
            <a:r>
              <a:rPr lang="en-US" sz="6000" spc="49" dirty="0">
                <a:solidFill>
                  <a:srgbClr val="FFFFFF"/>
                </a:solidFill>
                <a:latin typeface="Montserrat Bold"/>
              </a:rPr>
              <a:t>1 year?</a:t>
            </a:r>
            <a:endParaRPr lang="en-US" sz="5400" spc="49" dirty="0">
              <a:solidFill>
                <a:srgbClr val="FFFFFF"/>
              </a:solidFill>
              <a:latin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45110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419</Words>
  <Application>Microsoft Office PowerPoint</Application>
  <PresentationFormat>Custom</PresentationFormat>
  <Paragraphs>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Montserrat Ultra-Bold Italics</vt:lpstr>
      <vt:lpstr>Montserrat</vt:lpstr>
      <vt:lpstr>Canva Sans</vt:lpstr>
      <vt:lpstr>Montserrat Ultra-Bold</vt:lpstr>
      <vt:lpstr>Calibri</vt:lpstr>
      <vt:lpstr>Arial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MANAGEMENT</dc:title>
  <cp:lastModifiedBy>Yeshwant Nair</cp:lastModifiedBy>
  <cp:revision>7</cp:revision>
  <dcterms:created xsi:type="dcterms:W3CDTF">2006-08-16T00:00:00Z</dcterms:created>
  <dcterms:modified xsi:type="dcterms:W3CDTF">2023-08-27T15:03:04Z</dcterms:modified>
  <dc:identifier>DAFnsdjid08</dc:identifier>
</cp:coreProperties>
</file>